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5" r:id="rId2"/>
    <p:sldId id="292" r:id="rId3"/>
    <p:sldId id="293" r:id="rId4"/>
    <p:sldId id="294" r:id="rId5"/>
    <p:sldId id="300" r:id="rId6"/>
    <p:sldId id="295" r:id="rId7"/>
    <p:sldId id="299" r:id="rId8"/>
    <p:sldId id="306" r:id="rId9"/>
    <p:sldId id="305" r:id="rId10"/>
    <p:sldId id="308" r:id="rId11"/>
    <p:sldId id="309" r:id="rId12"/>
    <p:sldId id="310" r:id="rId13"/>
    <p:sldId id="311" r:id="rId14"/>
    <p:sldId id="312" r:id="rId15"/>
    <p:sldId id="313" r:id="rId16"/>
    <p:sldId id="282" r:id="rId17"/>
    <p:sldId id="278" r:id="rId18"/>
    <p:sldId id="281" r:id="rId19"/>
    <p:sldId id="279" r:id="rId20"/>
    <p:sldId id="283" r:id="rId21"/>
    <p:sldId id="284" r:id="rId22"/>
    <p:sldId id="285" r:id="rId23"/>
    <p:sldId id="286" r:id="rId24"/>
    <p:sldId id="288" r:id="rId25"/>
    <p:sldId id="289" r:id="rId26"/>
    <p:sldId id="277" r:id="rId27"/>
    <p:sldId id="290" r:id="rId28"/>
    <p:sldId id="291"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A2745-ED5B-4637-BAEC-A242C0A67FE0}" v="40" dt="2021-10-03T15:49:08.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60"/>
  </p:normalViewPr>
  <p:slideViewPr>
    <p:cSldViewPr snapToGrid="0">
      <p:cViewPr varScale="1">
        <p:scale>
          <a:sx n="62" d="100"/>
          <a:sy n="62" d="100"/>
        </p:scale>
        <p:origin x="9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160A2745-ED5B-4637-BAEC-A242C0A67FE0}"/>
    <pc:docChg chg="undo custSel addSld delSld modSld delMainMaster">
      <pc:chgData name="Jacintha Westerink" userId="8afea143-2072-4321-832c-d695a2a40b89" providerId="ADAL" clId="{160A2745-ED5B-4637-BAEC-A242C0A67FE0}" dt="2021-10-03T15:49:15.490" v="256" actId="1076"/>
      <pc:docMkLst>
        <pc:docMk/>
      </pc:docMkLst>
      <pc:sldChg chg="addSp delSp modSp mod">
        <pc:chgData name="Jacintha Westerink" userId="8afea143-2072-4321-832c-d695a2a40b89" providerId="ADAL" clId="{160A2745-ED5B-4637-BAEC-A242C0A67FE0}" dt="2021-10-03T13:51:53.408" v="247" actId="14100"/>
        <pc:sldMkLst>
          <pc:docMk/>
          <pc:sldMk cId="3662072642" sldId="283"/>
        </pc:sldMkLst>
        <pc:spChg chg="add del mod">
          <ac:chgData name="Jacintha Westerink" userId="8afea143-2072-4321-832c-d695a2a40b89" providerId="ADAL" clId="{160A2745-ED5B-4637-BAEC-A242C0A67FE0}" dt="2021-10-03T13:51:47.263" v="245"/>
          <ac:spMkLst>
            <pc:docMk/>
            <pc:sldMk cId="3662072642" sldId="283"/>
            <ac:spMk id="4" creationId="{6F035207-7086-40C7-917F-2BE2736AEB87}"/>
          </ac:spMkLst>
        </pc:spChg>
        <pc:graphicFrameChg chg="add mod modGraphic">
          <ac:chgData name="Jacintha Westerink" userId="8afea143-2072-4321-832c-d695a2a40b89" providerId="ADAL" clId="{160A2745-ED5B-4637-BAEC-A242C0A67FE0}" dt="2021-10-03T13:51:53.408" v="247" actId="14100"/>
          <ac:graphicFrameMkLst>
            <pc:docMk/>
            <pc:sldMk cId="3662072642" sldId="283"/>
            <ac:graphicFrameMk id="6" creationId="{EB1902F6-567F-441A-B53F-8F778FDF0B65}"/>
          </ac:graphicFrameMkLst>
        </pc:graphicFrameChg>
        <pc:picChg chg="del">
          <ac:chgData name="Jacintha Westerink" userId="8afea143-2072-4321-832c-d695a2a40b89" providerId="ADAL" clId="{160A2745-ED5B-4637-BAEC-A242C0A67FE0}" dt="2021-10-03T13:51:44.028" v="244" actId="478"/>
          <ac:picMkLst>
            <pc:docMk/>
            <pc:sldMk cId="3662072642" sldId="283"/>
            <ac:picMk id="5" creationId="{2310C2A0-1D59-43F5-ADEC-D01AB6A19C46}"/>
          </ac:picMkLst>
        </pc:picChg>
      </pc:sldChg>
      <pc:sldChg chg="modSp mod">
        <pc:chgData name="Jacintha Westerink" userId="8afea143-2072-4321-832c-d695a2a40b89" providerId="ADAL" clId="{160A2745-ED5B-4637-BAEC-A242C0A67FE0}" dt="2021-10-03T13:39:09.257" v="128" actId="27636"/>
        <pc:sldMkLst>
          <pc:docMk/>
          <pc:sldMk cId="3724685217" sldId="292"/>
        </pc:sldMkLst>
        <pc:spChg chg="mod">
          <ac:chgData name="Jacintha Westerink" userId="8afea143-2072-4321-832c-d695a2a40b89" providerId="ADAL" clId="{160A2745-ED5B-4637-BAEC-A242C0A67FE0}" dt="2021-10-03T13:39:09.257" v="128" actId="27636"/>
          <ac:spMkLst>
            <pc:docMk/>
            <pc:sldMk cId="3724685217" sldId="292"/>
            <ac:spMk id="2" creationId="{F8E54EF2-6CC9-467F-9731-BC7A6B5796EF}"/>
          </ac:spMkLst>
        </pc:spChg>
      </pc:sldChg>
      <pc:sldChg chg="modSp mod">
        <pc:chgData name="Jacintha Westerink" userId="8afea143-2072-4321-832c-d695a2a40b89" providerId="ADAL" clId="{160A2745-ED5B-4637-BAEC-A242C0A67FE0}" dt="2021-10-03T13:40:15.139" v="169" actId="20577"/>
        <pc:sldMkLst>
          <pc:docMk/>
          <pc:sldMk cId="2842440078" sldId="293"/>
        </pc:sldMkLst>
        <pc:spChg chg="mod">
          <ac:chgData name="Jacintha Westerink" userId="8afea143-2072-4321-832c-d695a2a40b89" providerId="ADAL" clId="{160A2745-ED5B-4637-BAEC-A242C0A67FE0}" dt="2021-10-03T13:40:15.139" v="169" actId="20577"/>
          <ac:spMkLst>
            <pc:docMk/>
            <pc:sldMk cId="2842440078" sldId="293"/>
            <ac:spMk id="3" creationId="{6EC0F072-888F-46A2-A91A-A3F254092F0A}"/>
          </ac:spMkLst>
        </pc:spChg>
      </pc:sldChg>
      <pc:sldChg chg="modSp mod">
        <pc:chgData name="Jacintha Westerink" userId="8afea143-2072-4321-832c-d695a2a40b89" providerId="ADAL" clId="{160A2745-ED5B-4637-BAEC-A242C0A67FE0}" dt="2021-10-03T13:41:03.663" v="187" actId="20577"/>
        <pc:sldMkLst>
          <pc:docMk/>
          <pc:sldMk cId="4146140462" sldId="294"/>
        </pc:sldMkLst>
        <pc:spChg chg="mod">
          <ac:chgData name="Jacintha Westerink" userId="8afea143-2072-4321-832c-d695a2a40b89" providerId="ADAL" clId="{160A2745-ED5B-4637-BAEC-A242C0A67FE0}" dt="2021-10-03T13:41:03.663" v="187" actId="20577"/>
          <ac:spMkLst>
            <pc:docMk/>
            <pc:sldMk cId="4146140462" sldId="294"/>
            <ac:spMk id="3" creationId="{0992AACD-477C-40B9-BFD9-B7870DAE892E}"/>
          </ac:spMkLst>
        </pc:spChg>
      </pc:sldChg>
      <pc:sldChg chg="del">
        <pc:chgData name="Jacintha Westerink" userId="8afea143-2072-4321-832c-d695a2a40b89" providerId="ADAL" clId="{160A2745-ED5B-4637-BAEC-A242C0A67FE0}" dt="2021-10-03T13:39:29.583" v="129" actId="2696"/>
        <pc:sldMkLst>
          <pc:docMk/>
          <pc:sldMk cId="448260509" sldId="297"/>
        </pc:sldMkLst>
      </pc:sldChg>
      <pc:sldChg chg="addSp delSp modSp mod">
        <pc:chgData name="Jacintha Westerink" userId="8afea143-2072-4321-832c-d695a2a40b89" providerId="ADAL" clId="{160A2745-ED5B-4637-BAEC-A242C0A67FE0}" dt="2021-10-03T13:45:26.420" v="208" actId="478"/>
        <pc:sldMkLst>
          <pc:docMk/>
          <pc:sldMk cId="904791958" sldId="299"/>
        </pc:sldMkLst>
        <pc:picChg chg="add del">
          <ac:chgData name="Jacintha Westerink" userId="8afea143-2072-4321-832c-d695a2a40b89" providerId="ADAL" clId="{160A2745-ED5B-4637-BAEC-A242C0A67FE0}" dt="2021-10-03T13:44:00.459" v="204" actId="478"/>
          <ac:picMkLst>
            <pc:docMk/>
            <pc:sldMk cId="904791958" sldId="299"/>
            <ac:picMk id="5" creationId="{CB274678-11A3-49D6-85AE-93F44C48E2CA}"/>
          </ac:picMkLst>
        </pc:picChg>
        <pc:picChg chg="add del mod">
          <ac:chgData name="Jacintha Westerink" userId="8afea143-2072-4321-832c-d695a2a40b89" providerId="ADAL" clId="{160A2745-ED5B-4637-BAEC-A242C0A67FE0}" dt="2021-10-03T13:45:26.420" v="208" actId="478"/>
          <ac:picMkLst>
            <pc:docMk/>
            <pc:sldMk cId="904791958" sldId="299"/>
            <ac:picMk id="8" creationId="{E45C42A6-85C2-400F-8204-8A9E1F7625BD}"/>
          </ac:picMkLst>
        </pc:picChg>
      </pc:sldChg>
      <pc:sldChg chg="addSp delSp modSp mod">
        <pc:chgData name="Jacintha Westerink" userId="8afea143-2072-4321-832c-d695a2a40b89" providerId="ADAL" clId="{160A2745-ED5B-4637-BAEC-A242C0A67FE0}" dt="2021-10-03T13:42:45.403" v="202" actId="1076"/>
        <pc:sldMkLst>
          <pc:docMk/>
          <pc:sldMk cId="788930864" sldId="300"/>
        </pc:sldMkLst>
        <pc:spChg chg="mod ord">
          <ac:chgData name="Jacintha Westerink" userId="8afea143-2072-4321-832c-d695a2a40b89" providerId="ADAL" clId="{160A2745-ED5B-4637-BAEC-A242C0A67FE0}" dt="2021-10-03T13:42:45.403" v="202" actId="1076"/>
          <ac:spMkLst>
            <pc:docMk/>
            <pc:sldMk cId="788930864" sldId="300"/>
            <ac:spMk id="3" creationId="{4B0C2109-B5E7-4BE8-8946-D24630A2EF89}"/>
          </ac:spMkLst>
        </pc:spChg>
        <pc:spChg chg="del">
          <ac:chgData name="Jacintha Westerink" userId="8afea143-2072-4321-832c-d695a2a40b89" providerId="ADAL" clId="{160A2745-ED5B-4637-BAEC-A242C0A67FE0}" dt="2021-10-03T13:41:30.172" v="189" actId="26606"/>
          <ac:spMkLst>
            <pc:docMk/>
            <pc:sldMk cId="788930864" sldId="300"/>
            <ac:spMk id="8" creationId="{2B566528-1B12-4246-9431-5C2D7D081168}"/>
          </ac:spMkLst>
        </pc:spChg>
        <pc:spChg chg="del">
          <ac:chgData name="Jacintha Westerink" userId="8afea143-2072-4321-832c-d695a2a40b89" providerId="ADAL" clId="{160A2745-ED5B-4637-BAEC-A242C0A67FE0}" dt="2021-10-03T13:41:30.172" v="189" actId="26606"/>
          <ac:spMkLst>
            <pc:docMk/>
            <pc:sldMk cId="788930864" sldId="300"/>
            <ac:spMk id="10" creationId="{2E80C965-DB6D-4F81-9E9E-B027384D0BD6}"/>
          </ac:spMkLst>
        </pc:spChg>
        <pc:spChg chg="del">
          <ac:chgData name="Jacintha Westerink" userId="8afea143-2072-4321-832c-d695a2a40b89" providerId="ADAL" clId="{160A2745-ED5B-4637-BAEC-A242C0A67FE0}" dt="2021-10-03T13:41:30.172" v="189" actId="26606"/>
          <ac:spMkLst>
            <pc:docMk/>
            <pc:sldMk cId="788930864" sldId="300"/>
            <ac:spMk id="12" creationId="{A580F890-B085-4E95-96AA-55AEBEC5CE6E}"/>
          </ac:spMkLst>
        </pc:spChg>
        <pc:spChg chg="del">
          <ac:chgData name="Jacintha Westerink" userId="8afea143-2072-4321-832c-d695a2a40b89" providerId="ADAL" clId="{160A2745-ED5B-4637-BAEC-A242C0A67FE0}" dt="2021-10-03T13:41:30.172" v="189" actId="26606"/>
          <ac:spMkLst>
            <pc:docMk/>
            <pc:sldMk cId="788930864" sldId="300"/>
            <ac:spMk id="14" creationId="{D3F51FEB-38FB-4F6C-9F7B-2F2AFAB65463}"/>
          </ac:spMkLst>
        </pc:spChg>
        <pc:spChg chg="del">
          <ac:chgData name="Jacintha Westerink" userId="8afea143-2072-4321-832c-d695a2a40b89" providerId="ADAL" clId="{160A2745-ED5B-4637-BAEC-A242C0A67FE0}" dt="2021-10-03T13:41:30.172" v="189" actId="26606"/>
          <ac:spMkLst>
            <pc:docMk/>
            <pc:sldMk cId="788930864" sldId="300"/>
            <ac:spMk id="16" creationId="{1E547BA6-BAE0-43BB-A7CA-60F69CE252F0}"/>
          </ac:spMkLst>
        </pc:spChg>
        <pc:spChg chg="add del">
          <ac:chgData name="Jacintha Westerink" userId="8afea143-2072-4321-832c-d695a2a40b89" providerId="ADAL" clId="{160A2745-ED5B-4637-BAEC-A242C0A67FE0}" dt="2021-10-03T13:41:39.522" v="191" actId="26606"/>
          <ac:spMkLst>
            <pc:docMk/>
            <pc:sldMk cId="788930864" sldId="300"/>
            <ac:spMk id="21" creationId="{3CD9DF72-87A3-404E-A828-84CBF11A8303}"/>
          </ac:spMkLst>
        </pc:spChg>
        <pc:spChg chg="add">
          <ac:chgData name="Jacintha Westerink" userId="8afea143-2072-4321-832c-d695a2a40b89" providerId="ADAL" clId="{160A2745-ED5B-4637-BAEC-A242C0A67FE0}" dt="2021-10-03T13:41:39.522" v="191" actId="26606"/>
          <ac:spMkLst>
            <pc:docMk/>
            <pc:sldMk cId="788930864" sldId="300"/>
            <ac:spMk id="28" creationId="{86C7B4A1-154A-4DF0-AC46-F88D75A2E0FD}"/>
          </ac:spMkLst>
        </pc:spChg>
        <pc:picChg chg="add mod">
          <ac:chgData name="Jacintha Westerink" userId="8afea143-2072-4321-832c-d695a2a40b89" providerId="ADAL" clId="{160A2745-ED5B-4637-BAEC-A242C0A67FE0}" dt="2021-10-03T13:41:39.522" v="191" actId="26606"/>
          <ac:picMkLst>
            <pc:docMk/>
            <pc:sldMk cId="788930864" sldId="300"/>
            <ac:picMk id="9" creationId="{263A0A76-5A1F-44B8-9085-C1B72777E631}"/>
          </ac:picMkLst>
        </pc:picChg>
        <pc:cxnChg chg="add del">
          <ac:chgData name="Jacintha Westerink" userId="8afea143-2072-4321-832c-d695a2a40b89" providerId="ADAL" clId="{160A2745-ED5B-4637-BAEC-A242C0A67FE0}" dt="2021-10-03T13:41:39.522" v="191" actId="26606"/>
          <ac:cxnSpMkLst>
            <pc:docMk/>
            <pc:sldMk cId="788930864" sldId="300"/>
            <ac:cxnSpMk id="23" creationId="{20E3A342-4D61-4E3F-AF90-1AB42AEB96CC}"/>
          </ac:cxnSpMkLst>
        </pc:cxnChg>
      </pc:sldChg>
      <pc:sldChg chg="addSp delSp modSp del mod">
        <pc:chgData name="Jacintha Westerink" userId="8afea143-2072-4321-832c-d695a2a40b89" providerId="ADAL" clId="{160A2745-ED5B-4637-BAEC-A242C0A67FE0}" dt="2021-10-03T13:59:48.822" v="250" actId="2696"/>
        <pc:sldMkLst>
          <pc:docMk/>
          <pc:sldMk cId="4267743357" sldId="303"/>
        </pc:sldMkLst>
        <pc:spChg chg="add mod">
          <ac:chgData name="Jacintha Westerink" userId="8afea143-2072-4321-832c-d695a2a40b89" providerId="ADAL" clId="{160A2745-ED5B-4637-BAEC-A242C0A67FE0}" dt="2021-10-03T13:59:44.409" v="249" actId="478"/>
          <ac:spMkLst>
            <pc:docMk/>
            <pc:sldMk cId="4267743357" sldId="303"/>
            <ac:spMk id="4" creationId="{F728EF45-E134-4913-8C64-CE07DEA1C2FB}"/>
          </ac:spMkLst>
        </pc:spChg>
        <pc:picChg chg="del mod">
          <ac:chgData name="Jacintha Westerink" userId="8afea143-2072-4321-832c-d695a2a40b89" providerId="ADAL" clId="{160A2745-ED5B-4637-BAEC-A242C0A67FE0}" dt="2021-10-03T13:59:44.409" v="249" actId="478"/>
          <ac:picMkLst>
            <pc:docMk/>
            <pc:sldMk cId="4267743357" sldId="303"/>
            <ac:picMk id="5" creationId="{E21CB817-38A4-4EDA-B9B3-D894368B3011}"/>
          </ac:picMkLst>
        </pc:picChg>
      </pc:sldChg>
      <pc:sldChg chg="modSp mod">
        <pc:chgData name="Jacintha Westerink" userId="8afea143-2072-4321-832c-d695a2a40b89" providerId="ADAL" clId="{160A2745-ED5B-4637-BAEC-A242C0A67FE0}" dt="2021-10-03T13:48:25.213" v="218" actId="6549"/>
        <pc:sldMkLst>
          <pc:docMk/>
          <pc:sldMk cId="4170157814" sldId="308"/>
        </pc:sldMkLst>
        <pc:spChg chg="mod">
          <ac:chgData name="Jacintha Westerink" userId="8afea143-2072-4321-832c-d695a2a40b89" providerId="ADAL" clId="{160A2745-ED5B-4637-BAEC-A242C0A67FE0}" dt="2021-10-03T13:48:25.213" v="218" actId="6549"/>
          <ac:spMkLst>
            <pc:docMk/>
            <pc:sldMk cId="4170157814" sldId="308"/>
            <ac:spMk id="3" creationId="{12965CAB-928A-4F13-AACB-7415C7247821}"/>
          </ac:spMkLst>
        </pc:spChg>
      </pc:sldChg>
      <pc:sldChg chg="modSp">
        <pc:chgData name="Jacintha Westerink" userId="8afea143-2072-4321-832c-d695a2a40b89" providerId="ADAL" clId="{160A2745-ED5B-4637-BAEC-A242C0A67FE0}" dt="2021-10-03T13:49:51.236" v="242" actId="20577"/>
        <pc:sldMkLst>
          <pc:docMk/>
          <pc:sldMk cId="2364132494" sldId="311"/>
        </pc:sldMkLst>
        <pc:spChg chg="mod">
          <ac:chgData name="Jacintha Westerink" userId="8afea143-2072-4321-832c-d695a2a40b89" providerId="ADAL" clId="{160A2745-ED5B-4637-BAEC-A242C0A67FE0}" dt="2021-10-03T13:49:51.236" v="242" actId="20577"/>
          <ac:spMkLst>
            <pc:docMk/>
            <pc:sldMk cId="2364132494" sldId="311"/>
            <ac:spMk id="3" creationId="{233478A6-19CA-4B9A-92CE-CDA530B10273}"/>
          </ac:spMkLst>
        </pc:spChg>
      </pc:sldChg>
      <pc:sldChg chg="modSp modAnim">
        <pc:chgData name="Jacintha Westerink" userId="8afea143-2072-4321-832c-d695a2a40b89" providerId="ADAL" clId="{160A2745-ED5B-4637-BAEC-A242C0A67FE0}" dt="2021-10-03T13:50:10.730" v="243" actId="20577"/>
        <pc:sldMkLst>
          <pc:docMk/>
          <pc:sldMk cId="253903510" sldId="312"/>
        </pc:sldMkLst>
        <pc:spChg chg="mod">
          <ac:chgData name="Jacintha Westerink" userId="8afea143-2072-4321-832c-d695a2a40b89" providerId="ADAL" clId="{160A2745-ED5B-4637-BAEC-A242C0A67FE0}" dt="2021-10-03T13:50:10.730" v="243" actId="20577"/>
          <ac:spMkLst>
            <pc:docMk/>
            <pc:sldMk cId="253903510" sldId="312"/>
            <ac:spMk id="3" creationId="{233478A6-19CA-4B9A-92CE-CDA530B10273}"/>
          </ac:spMkLst>
        </pc:spChg>
      </pc:sldChg>
      <pc:sldChg chg="new del">
        <pc:chgData name="Jacintha Westerink" userId="8afea143-2072-4321-832c-d695a2a40b89" providerId="ADAL" clId="{160A2745-ED5B-4637-BAEC-A242C0A67FE0}" dt="2021-10-03T13:29:19.008" v="2" actId="47"/>
        <pc:sldMkLst>
          <pc:docMk/>
          <pc:sldMk cId="737353915" sldId="314"/>
        </pc:sldMkLst>
      </pc:sldChg>
      <pc:sldChg chg="addSp delSp modSp new del mod setBg">
        <pc:chgData name="Jacintha Westerink" userId="8afea143-2072-4321-832c-d695a2a40b89" providerId="ADAL" clId="{160A2745-ED5B-4637-BAEC-A242C0A67FE0}" dt="2021-10-03T13:38:05.977" v="113" actId="2696"/>
        <pc:sldMkLst>
          <pc:docMk/>
          <pc:sldMk cId="3283980781" sldId="314"/>
        </pc:sldMkLst>
        <pc:spChg chg="add del mod ord">
          <ac:chgData name="Jacintha Westerink" userId="8afea143-2072-4321-832c-d695a2a40b89" providerId="ADAL" clId="{160A2745-ED5B-4637-BAEC-A242C0A67FE0}" dt="2021-10-03T13:36:58.077" v="104" actId="167"/>
          <ac:spMkLst>
            <pc:docMk/>
            <pc:sldMk cId="3283980781" sldId="314"/>
            <ac:spMk id="2" creationId="{BC41CE5E-D9E9-4316-BAE1-DCB09500C58E}"/>
          </ac:spMkLst>
        </pc:spChg>
        <pc:spChg chg="add del">
          <ac:chgData name="Jacintha Westerink" userId="8afea143-2072-4321-832c-d695a2a40b89" providerId="ADAL" clId="{160A2745-ED5B-4637-BAEC-A242C0A67FE0}" dt="2021-10-03T13:32:01.454" v="24" actId="22"/>
          <ac:spMkLst>
            <pc:docMk/>
            <pc:sldMk cId="3283980781" sldId="314"/>
            <ac:spMk id="3" creationId="{723C11C1-9BCE-44F3-B2C5-159ABBC8DD71}"/>
          </ac:spMkLst>
        </pc:spChg>
        <pc:spChg chg="mod">
          <ac:chgData name="Jacintha Westerink" userId="8afea143-2072-4321-832c-d695a2a40b89" providerId="ADAL" clId="{160A2745-ED5B-4637-BAEC-A242C0A67FE0}" dt="2021-10-03T13:31:25.082" v="23"/>
          <ac:spMkLst>
            <pc:docMk/>
            <pc:sldMk cId="3283980781" sldId="314"/>
            <ac:spMk id="6" creationId="{20E79254-87F7-4917-BA5E-F8A749AC2584}"/>
          </ac:spMkLst>
        </pc:spChg>
        <pc:spChg chg="mod">
          <ac:chgData name="Jacintha Westerink" userId="8afea143-2072-4321-832c-d695a2a40b89" providerId="ADAL" clId="{160A2745-ED5B-4637-BAEC-A242C0A67FE0}" dt="2021-10-03T13:31:25.082" v="23"/>
          <ac:spMkLst>
            <pc:docMk/>
            <pc:sldMk cId="3283980781" sldId="314"/>
            <ac:spMk id="9" creationId="{D50C0DFC-B00B-4277-8652-A85E3881F0DD}"/>
          </ac:spMkLst>
        </pc:spChg>
        <pc:spChg chg="mod">
          <ac:chgData name="Jacintha Westerink" userId="8afea143-2072-4321-832c-d695a2a40b89" providerId="ADAL" clId="{160A2745-ED5B-4637-BAEC-A242C0A67FE0}" dt="2021-10-03T13:31:25.082" v="23"/>
          <ac:spMkLst>
            <pc:docMk/>
            <pc:sldMk cId="3283980781" sldId="314"/>
            <ac:spMk id="10" creationId="{42FA7334-FF1C-41FE-A86B-9B6697301014}"/>
          </ac:spMkLst>
        </pc:spChg>
        <pc:spChg chg="mod">
          <ac:chgData name="Jacintha Westerink" userId="8afea143-2072-4321-832c-d695a2a40b89" providerId="ADAL" clId="{160A2745-ED5B-4637-BAEC-A242C0A67FE0}" dt="2021-10-03T13:31:25.082" v="23"/>
          <ac:spMkLst>
            <pc:docMk/>
            <pc:sldMk cId="3283980781" sldId="314"/>
            <ac:spMk id="11" creationId="{5C7BFBD5-BE6F-4229-B282-A49D90E71103}"/>
          </ac:spMkLst>
        </pc:spChg>
        <pc:spChg chg="mod">
          <ac:chgData name="Jacintha Westerink" userId="8afea143-2072-4321-832c-d695a2a40b89" providerId="ADAL" clId="{160A2745-ED5B-4637-BAEC-A242C0A67FE0}" dt="2021-10-03T13:31:25.082" v="23"/>
          <ac:spMkLst>
            <pc:docMk/>
            <pc:sldMk cId="3283980781" sldId="314"/>
            <ac:spMk id="12" creationId="{8BD2A765-DDD7-4050-B0F0-46E83BB1600B}"/>
          </ac:spMkLst>
        </pc:spChg>
        <pc:spChg chg="mod">
          <ac:chgData name="Jacintha Westerink" userId="8afea143-2072-4321-832c-d695a2a40b89" providerId="ADAL" clId="{160A2745-ED5B-4637-BAEC-A242C0A67FE0}" dt="2021-10-03T13:31:25.082" v="23"/>
          <ac:spMkLst>
            <pc:docMk/>
            <pc:sldMk cId="3283980781" sldId="314"/>
            <ac:spMk id="13" creationId="{6B2228B0-E9EB-4836-8AF0-B149AE7289F5}"/>
          </ac:spMkLst>
        </pc:spChg>
        <pc:spChg chg="mod">
          <ac:chgData name="Jacintha Westerink" userId="8afea143-2072-4321-832c-d695a2a40b89" providerId="ADAL" clId="{160A2745-ED5B-4637-BAEC-A242C0A67FE0}" dt="2021-10-03T13:31:25.082" v="23"/>
          <ac:spMkLst>
            <pc:docMk/>
            <pc:sldMk cId="3283980781" sldId="314"/>
            <ac:spMk id="14" creationId="{5BC8E761-F052-4880-8D55-9CF34C311E8A}"/>
          </ac:spMkLst>
        </pc:spChg>
        <pc:spChg chg="mod">
          <ac:chgData name="Jacintha Westerink" userId="8afea143-2072-4321-832c-d695a2a40b89" providerId="ADAL" clId="{160A2745-ED5B-4637-BAEC-A242C0A67FE0}" dt="2021-10-03T13:31:25.082" v="23"/>
          <ac:spMkLst>
            <pc:docMk/>
            <pc:sldMk cId="3283980781" sldId="314"/>
            <ac:spMk id="15" creationId="{03605C92-C2E9-4C35-8554-F3B70443E244}"/>
          </ac:spMkLst>
        </pc:spChg>
        <pc:spChg chg="mod">
          <ac:chgData name="Jacintha Westerink" userId="8afea143-2072-4321-832c-d695a2a40b89" providerId="ADAL" clId="{160A2745-ED5B-4637-BAEC-A242C0A67FE0}" dt="2021-10-03T13:31:25.082" v="23"/>
          <ac:spMkLst>
            <pc:docMk/>
            <pc:sldMk cId="3283980781" sldId="314"/>
            <ac:spMk id="16" creationId="{1800E0C9-A375-4C4A-A756-BA558BEA674B}"/>
          </ac:spMkLst>
        </pc:spChg>
        <pc:spChg chg="add del mod">
          <ac:chgData name="Jacintha Westerink" userId="8afea143-2072-4321-832c-d695a2a40b89" providerId="ADAL" clId="{160A2745-ED5B-4637-BAEC-A242C0A67FE0}" dt="2021-10-03T13:31:25.082" v="23"/>
          <ac:spMkLst>
            <pc:docMk/>
            <pc:sldMk cId="3283980781" sldId="314"/>
            <ac:spMk id="17" creationId="{1AA726AA-C348-4703-BE25-74A2A6F12CD7}"/>
          </ac:spMkLst>
        </pc:spChg>
        <pc:spChg chg="add del mod">
          <ac:chgData name="Jacintha Westerink" userId="8afea143-2072-4321-832c-d695a2a40b89" providerId="ADAL" clId="{160A2745-ED5B-4637-BAEC-A242C0A67FE0}" dt="2021-10-03T13:31:25.082" v="23"/>
          <ac:spMkLst>
            <pc:docMk/>
            <pc:sldMk cId="3283980781" sldId="314"/>
            <ac:spMk id="18" creationId="{9F7AC05C-21D2-4FE6-A44E-4C4881B66B97}"/>
          </ac:spMkLst>
        </pc:spChg>
        <pc:spChg chg="add del mod">
          <ac:chgData name="Jacintha Westerink" userId="8afea143-2072-4321-832c-d695a2a40b89" providerId="ADAL" clId="{160A2745-ED5B-4637-BAEC-A242C0A67FE0}" dt="2021-10-03T13:31:25.082" v="23"/>
          <ac:spMkLst>
            <pc:docMk/>
            <pc:sldMk cId="3283980781" sldId="314"/>
            <ac:spMk id="19" creationId="{837F4E49-69A6-4F37-B295-41A26AE0CFC0}"/>
          </ac:spMkLst>
        </pc:spChg>
        <pc:spChg chg="add del">
          <ac:chgData name="Jacintha Westerink" userId="8afea143-2072-4321-832c-d695a2a40b89" providerId="ADAL" clId="{160A2745-ED5B-4637-BAEC-A242C0A67FE0}" dt="2021-10-03T13:32:38.757" v="28" actId="11529"/>
          <ac:spMkLst>
            <pc:docMk/>
            <pc:sldMk cId="3283980781" sldId="314"/>
            <ac:spMk id="22" creationId="{42511400-D05D-486B-844B-6FDACF4D22B6}"/>
          </ac:spMkLst>
        </pc:spChg>
        <pc:spChg chg="add del mod">
          <ac:chgData name="Jacintha Westerink" userId="8afea143-2072-4321-832c-d695a2a40b89" providerId="ADAL" clId="{160A2745-ED5B-4637-BAEC-A242C0A67FE0}" dt="2021-10-03T13:37:30.015" v="108" actId="478"/>
          <ac:spMkLst>
            <pc:docMk/>
            <pc:sldMk cId="3283980781" sldId="314"/>
            <ac:spMk id="23" creationId="{D0606C11-6494-4FCC-8C48-92C070C7AB70}"/>
          </ac:spMkLst>
        </pc:spChg>
        <pc:spChg chg="add del mod">
          <ac:chgData name="Jacintha Westerink" userId="8afea143-2072-4321-832c-d695a2a40b89" providerId="ADAL" clId="{160A2745-ED5B-4637-BAEC-A242C0A67FE0}" dt="2021-10-03T13:37:37.050" v="110" actId="478"/>
          <ac:spMkLst>
            <pc:docMk/>
            <pc:sldMk cId="3283980781" sldId="314"/>
            <ac:spMk id="25" creationId="{D0700325-D207-4679-8E32-48A6AC178EB2}"/>
          </ac:spMkLst>
        </pc:spChg>
        <pc:spChg chg="add mod">
          <ac:chgData name="Jacintha Westerink" userId="8afea143-2072-4321-832c-d695a2a40b89" providerId="ADAL" clId="{160A2745-ED5B-4637-BAEC-A242C0A67FE0}" dt="2021-10-03T13:34:42.698" v="51" actId="1076"/>
          <ac:spMkLst>
            <pc:docMk/>
            <pc:sldMk cId="3283980781" sldId="314"/>
            <ac:spMk id="26" creationId="{169B0677-C26B-46F8-A844-A84532B50183}"/>
          </ac:spMkLst>
        </pc:spChg>
        <pc:grpChg chg="add del mod">
          <ac:chgData name="Jacintha Westerink" userId="8afea143-2072-4321-832c-d695a2a40b89" providerId="ADAL" clId="{160A2745-ED5B-4637-BAEC-A242C0A67FE0}" dt="2021-10-03T13:31:25.082" v="23"/>
          <ac:grpSpMkLst>
            <pc:docMk/>
            <pc:sldMk cId="3283980781" sldId="314"/>
            <ac:grpSpMk id="5" creationId="{7912F336-6D7C-47CE-BD79-D1E5EFCD266F}"/>
          </ac:grpSpMkLst>
        </pc:grpChg>
        <pc:grpChg chg="mod">
          <ac:chgData name="Jacintha Westerink" userId="8afea143-2072-4321-832c-d695a2a40b89" providerId="ADAL" clId="{160A2745-ED5B-4637-BAEC-A242C0A67FE0}" dt="2021-10-03T13:31:25.082" v="23"/>
          <ac:grpSpMkLst>
            <pc:docMk/>
            <pc:sldMk cId="3283980781" sldId="314"/>
            <ac:grpSpMk id="8" creationId="{87BB12A9-6C13-43F3-BC93-5333BBC5B2F7}"/>
          </ac:grpSpMkLst>
        </pc:grpChg>
        <pc:graphicFrameChg chg="add del mod modGraphic">
          <ac:chgData name="Jacintha Westerink" userId="8afea143-2072-4321-832c-d695a2a40b89" providerId="ADAL" clId="{160A2745-ED5B-4637-BAEC-A242C0A67FE0}" dt="2021-10-03T13:31:25.082" v="23"/>
          <ac:graphicFrameMkLst>
            <pc:docMk/>
            <pc:sldMk cId="3283980781" sldId="314"/>
            <ac:graphicFrameMk id="4" creationId="{7555DF63-C9B4-455C-9854-A92091FB7947}"/>
          </ac:graphicFrameMkLst>
        </pc:graphicFrameChg>
        <pc:picChg chg="mod">
          <ac:chgData name="Jacintha Westerink" userId="8afea143-2072-4321-832c-d695a2a40b89" providerId="ADAL" clId="{160A2745-ED5B-4637-BAEC-A242C0A67FE0}" dt="2021-10-03T13:31:25.082" v="23"/>
          <ac:picMkLst>
            <pc:docMk/>
            <pc:sldMk cId="3283980781" sldId="314"/>
            <ac:picMk id="7" creationId="{DCCAAA6E-A92B-40B0-A8EC-A3531B44550F}"/>
          </ac:picMkLst>
        </pc:picChg>
        <pc:picChg chg="add del mod ord">
          <ac:chgData name="Jacintha Westerink" userId="8afea143-2072-4321-832c-d695a2a40b89" providerId="ADAL" clId="{160A2745-ED5B-4637-BAEC-A242C0A67FE0}" dt="2021-10-03T13:37:30.882" v="109" actId="478"/>
          <ac:picMkLst>
            <pc:docMk/>
            <pc:sldMk cId="3283980781" sldId="314"/>
            <ac:picMk id="21" creationId="{3AD9233B-64E6-43AD-B364-1901C116976C}"/>
          </ac:picMkLst>
        </pc:picChg>
        <pc:picChg chg="add del mod">
          <ac:chgData name="Jacintha Westerink" userId="8afea143-2072-4321-832c-d695a2a40b89" providerId="ADAL" clId="{160A2745-ED5B-4637-BAEC-A242C0A67FE0}" dt="2021-10-03T13:31:25.082" v="23"/>
          <ac:picMkLst>
            <pc:docMk/>
            <pc:sldMk cId="3283980781" sldId="314"/>
            <ac:picMk id="2049" creationId="{A790D9E9-8F73-49F7-9A35-1992963EADEA}"/>
          </ac:picMkLst>
        </pc:picChg>
        <pc:picChg chg="add del mod">
          <ac:chgData name="Jacintha Westerink" userId="8afea143-2072-4321-832c-d695a2a40b89" providerId="ADAL" clId="{160A2745-ED5B-4637-BAEC-A242C0A67FE0}" dt="2021-10-03T13:31:25.082" v="23"/>
          <ac:picMkLst>
            <pc:docMk/>
            <pc:sldMk cId="3283980781" sldId="314"/>
            <ac:picMk id="2050" creationId="{2F261B0E-273A-487B-A1C7-D46DED86437C}"/>
          </ac:picMkLst>
        </pc:picChg>
      </pc:sldChg>
      <pc:sldChg chg="del">
        <pc:chgData name="Jacintha Westerink" userId="8afea143-2072-4321-832c-d695a2a40b89" providerId="ADAL" clId="{160A2745-ED5B-4637-BAEC-A242C0A67FE0}" dt="2021-10-03T13:29:17.637" v="1" actId="47"/>
        <pc:sldMkLst>
          <pc:docMk/>
          <pc:sldMk cId="975944117" sldId="315"/>
        </pc:sldMkLst>
      </pc:sldChg>
      <pc:sldChg chg="addSp delSp modSp new mod setBg modAnim">
        <pc:chgData name="Jacintha Westerink" userId="8afea143-2072-4321-832c-d695a2a40b89" providerId="ADAL" clId="{160A2745-ED5B-4637-BAEC-A242C0A67FE0}" dt="2021-10-03T15:49:15.490" v="256" actId="1076"/>
        <pc:sldMkLst>
          <pc:docMk/>
          <pc:sldMk cId="4041645996" sldId="315"/>
        </pc:sldMkLst>
        <pc:spChg chg="del">
          <ac:chgData name="Jacintha Westerink" userId="8afea143-2072-4321-832c-d695a2a40b89" providerId="ADAL" clId="{160A2745-ED5B-4637-BAEC-A242C0A67FE0}" dt="2021-10-03T13:37:25.298" v="107" actId="26606"/>
          <ac:spMkLst>
            <pc:docMk/>
            <pc:sldMk cId="4041645996" sldId="315"/>
            <ac:spMk id="2" creationId="{D68D747E-9787-42CF-80A5-8357788AC1CD}"/>
          </ac:spMkLst>
        </pc:spChg>
        <pc:spChg chg="del">
          <ac:chgData name="Jacintha Westerink" userId="8afea143-2072-4321-832c-d695a2a40b89" providerId="ADAL" clId="{160A2745-ED5B-4637-BAEC-A242C0A67FE0}" dt="2021-10-03T13:37:22.346" v="106" actId="22"/>
          <ac:spMkLst>
            <pc:docMk/>
            <pc:sldMk cId="4041645996" sldId="315"/>
            <ac:spMk id="3" creationId="{5CC0BCEE-3C9A-4DDE-832C-6195021714B4}"/>
          </ac:spMkLst>
        </pc:spChg>
        <pc:spChg chg="add mod">
          <ac:chgData name="Jacintha Westerink" userId="8afea143-2072-4321-832c-d695a2a40b89" providerId="ADAL" clId="{160A2745-ED5B-4637-BAEC-A242C0A67FE0}" dt="2021-10-03T15:49:15.490" v="256" actId="1076"/>
          <ac:spMkLst>
            <pc:docMk/>
            <pc:sldMk cId="4041645996" sldId="315"/>
            <ac:spMk id="6" creationId="{612773DB-FE0D-442F-8475-139F93905A09}"/>
          </ac:spMkLst>
        </pc:spChg>
        <pc:spChg chg="add mod">
          <ac:chgData name="Jacintha Westerink" userId="8afea143-2072-4321-832c-d695a2a40b89" providerId="ADAL" clId="{160A2745-ED5B-4637-BAEC-A242C0A67FE0}" dt="2021-10-03T15:46:41.884" v="254" actId="20577"/>
          <ac:spMkLst>
            <pc:docMk/>
            <pc:sldMk cId="4041645996" sldId="315"/>
            <ac:spMk id="7" creationId="{9A89D05E-709E-492D-B3F4-FAEAEDF46738}"/>
          </ac:spMkLst>
        </pc:spChg>
        <pc:spChg chg="add">
          <ac:chgData name="Jacintha Westerink" userId="8afea143-2072-4321-832c-d695a2a40b89" providerId="ADAL" clId="{160A2745-ED5B-4637-BAEC-A242C0A67FE0}" dt="2021-10-03T13:37:25.298" v="107" actId="26606"/>
          <ac:spMkLst>
            <pc:docMk/>
            <pc:sldMk cId="4041645996" sldId="315"/>
            <ac:spMk id="10" creationId="{42A4FC2C-047E-45A5-965D-8E1E3BF09BC6}"/>
          </ac:spMkLst>
        </pc:spChg>
        <pc:picChg chg="add mod ord">
          <ac:chgData name="Jacintha Westerink" userId="8afea143-2072-4321-832c-d695a2a40b89" providerId="ADAL" clId="{160A2745-ED5B-4637-BAEC-A242C0A67FE0}" dt="2021-10-03T13:37:25.298" v="107" actId="26606"/>
          <ac:picMkLst>
            <pc:docMk/>
            <pc:sldMk cId="4041645996" sldId="315"/>
            <ac:picMk id="5" creationId="{BB0F6424-5505-435E-B5BB-E393EA05DA51}"/>
          </ac:picMkLst>
        </pc:picChg>
      </pc:sldChg>
      <pc:sldMasterChg chg="del delSldLayout">
        <pc:chgData name="Jacintha Westerink" userId="8afea143-2072-4321-832c-d695a2a40b89" providerId="ADAL" clId="{160A2745-ED5B-4637-BAEC-A242C0A67FE0}" dt="2021-10-03T13:29:17.637" v="1" actId="47"/>
        <pc:sldMasterMkLst>
          <pc:docMk/>
          <pc:sldMasterMk cId="717837451" sldId="2147483660"/>
        </pc:sldMasterMkLst>
        <pc:sldLayoutChg chg="del">
          <pc:chgData name="Jacintha Westerink" userId="8afea143-2072-4321-832c-d695a2a40b89" providerId="ADAL" clId="{160A2745-ED5B-4637-BAEC-A242C0A67FE0}" dt="2021-10-03T13:29:17.637" v="1" actId="47"/>
          <pc:sldLayoutMkLst>
            <pc:docMk/>
            <pc:sldMasterMk cId="717837451" sldId="2147483660"/>
            <pc:sldLayoutMk cId="2059582863" sldId="2147483661"/>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706611217" sldId="2147483662"/>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776429630" sldId="2147483663"/>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69672200" sldId="2147483664"/>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4170525414" sldId="2147483665"/>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358067180" sldId="2147483666"/>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304509423" sldId="2147483667"/>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983837101" sldId="2147483668"/>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671122318" sldId="2147483669"/>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4158624123" sldId="2147483670"/>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495293849" sldId="2147483671"/>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940188309" sldId="2147483672"/>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154483381" sldId="2147483673"/>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464853735" sldId="2147483674"/>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9612970" sldId="2147483675"/>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4114102448" sldId="2147483676"/>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482466826" sldId="2147483677"/>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680284236" sldId="2147483678"/>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634833044" sldId="2147483679"/>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4266162756" sldId="2147483680"/>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425049691" sldId="2147483681"/>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951475149" sldId="2147483682"/>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222593036" sldId="2147483683"/>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609926226" sldId="2147483684"/>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294073360" sldId="2147483685"/>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996308162" sldId="2147483686"/>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2177617708" sldId="2147483687"/>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3742735215" sldId="2147483688"/>
          </pc:sldLayoutMkLst>
        </pc:sldLayoutChg>
        <pc:sldLayoutChg chg="del">
          <pc:chgData name="Jacintha Westerink" userId="8afea143-2072-4321-832c-d695a2a40b89" providerId="ADAL" clId="{160A2745-ED5B-4637-BAEC-A242C0A67FE0}" dt="2021-10-03T13:29:17.637" v="1" actId="47"/>
          <pc:sldLayoutMkLst>
            <pc:docMk/>
            <pc:sldMasterMk cId="717837451" sldId="2147483660"/>
            <pc:sldLayoutMk cId="1443952832"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EC7DC-1DDC-493D-9D1D-7D9728F60119}" type="datetimeFigureOut">
              <a:rPr lang="nl-NL" smtClean="0"/>
              <a:t>3-10-2021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CABA4-9909-4C52-B0C4-AF935D4B9A4C}" type="slidenum">
              <a:rPr lang="nl-NL" smtClean="0"/>
              <a:t>‹nr.›</a:t>
            </a:fld>
            <a:endParaRPr lang="nl-NL"/>
          </a:p>
        </p:txBody>
      </p:sp>
    </p:spTree>
    <p:extLst>
      <p:ext uri="{BB962C8B-B14F-4D97-AF65-F5344CB8AC3E}">
        <p14:creationId xmlns:p14="http://schemas.microsoft.com/office/powerpoint/2010/main" val="355465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1BB25-4A4D-EF4F-8652-CFCB23985B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75C7A1-E552-B047-9FCF-0EA4D6991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0FEC00D-B288-744A-B412-1477289E402F}"/>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4CB06430-1A92-C141-8CFE-3224CEA584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8F93EB-490B-1346-A322-34CF8CC6483C}"/>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107225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ADD9D-04A1-F44A-A881-7A7697466D6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9BE9401-DCB4-8440-8168-690AD1CC33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270DE2-70F7-CC4D-B5EA-34076EB3210E}"/>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71EAB536-45A5-EE4D-9954-2D6A15233E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1DFBFB-7DC9-074E-B9C9-2C2F606F052B}"/>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331106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080DAF9-5DA9-F545-8CEE-DB5A2A4421B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D154C4A-F1E9-F44C-8E40-408C603B409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712FED-99EA-A046-A4C0-25D723CD607E}"/>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3E53791C-48D0-0E4D-BC60-C8F3FB56C6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689FA4-3C5C-174D-8E48-C0AEEE622655}"/>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216728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80A47-316E-684B-9FA9-971447AE5E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7E15A3-14B0-1846-8DF1-A896116ABF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F34455-615B-774D-B63A-EEFB55618952}"/>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0B99AB98-05BC-7748-8DE1-7978FA88F5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2905F8-0CBC-EC4B-86D2-4E1A521EF58A}"/>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295935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F4952-17A6-1241-A3E0-D229D515AC5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149262-2B9A-FA4D-97BF-5CCB24CA8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AA922E-E3B7-EB48-AFE1-A28B56B78EBB}"/>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E6D5A008-006E-4346-9C82-A391CC2450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F183AB-1589-1440-9D43-DB547EDFFD97}"/>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152628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75CD4-5DD7-E246-9694-4833151C56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77B837-8D19-974D-976A-2FD2290BDF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BB2C8E3-8B16-AB4F-9BF5-0F41F3DA18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05D526E-1463-EE4A-94F9-AAB7B2F860E0}"/>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5BFAB624-E435-064D-98CA-EF9E5F566D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E94B389-C1D5-7344-A376-5A08FE160048}"/>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405595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8933C-D987-D847-AD17-2973C3F7F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7640C0-1AE8-BE44-9D1C-6B5CB6A14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77C630-7089-AD4A-A43C-6A4388B184E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AFDF34A-EBD2-A34D-A84E-7AA3AA5D6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3A8A02D-706F-AC4E-8A90-793D5ADC7DB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54F0514-B8C6-BE43-9F7A-3F33EFFF5920}"/>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8" name="Tijdelijke aanduiding voor voettekst 7">
            <a:extLst>
              <a:ext uri="{FF2B5EF4-FFF2-40B4-BE49-F238E27FC236}">
                <a16:creationId xmlns:a16="http://schemas.microsoft.com/office/drawing/2014/main" id="{802B41FE-78E1-CE44-804E-1CCCA8D7DAA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8F8054F-4105-6646-A96A-37093FE133D0}"/>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81733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33016-CE98-174E-8C8D-745DB85BFC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BFB69A8-6267-A84A-B6C8-4678EDE1BE80}"/>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4" name="Tijdelijke aanduiding voor voettekst 3">
            <a:extLst>
              <a:ext uri="{FF2B5EF4-FFF2-40B4-BE49-F238E27FC236}">
                <a16:creationId xmlns:a16="http://schemas.microsoft.com/office/drawing/2014/main" id="{A239B435-8562-AB4A-A4CD-E7E28BB143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1AA403E-18EC-BA46-9785-F3E37EFA9DC0}"/>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389199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8ACAC05-6AFB-4144-83F7-68B717A36A6E}"/>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3" name="Tijdelijke aanduiding voor voettekst 2">
            <a:extLst>
              <a:ext uri="{FF2B5EF4-FFF2-40B4-BE49-F238E27FC236}">
                <a16:creationId xmlns:a16="http://schemas.microsoft.com/office/drawing/2014/main" id="{44F3D48D-D051-224A-8D4D-8B6A211595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7589AC-6074-4E4D-AEB5-85EB3D34D453}"/>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268799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07E51-423F-DC4F-A160-9328EE25E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E587C54-7807-A84F-B0A2-68D48C96B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F1E76B-18FC-FC49-ACDC-656401EBA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274EF0-D3D5-B649-9352-988E58A6279E}"/>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B2768AC6-EBCC-D54F-92A9-15FFF24008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676FA2-C401-274C-8D0B-CEF20ECE493A}"/>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399647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5F419-3407-054D-A95A-159B1E461D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2508C5-619D-A347-AD7A-4CBC7F0BA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EF916B6-A976-2B42-B5BC-188FE8259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9FA0B7-FB75-9B45-82BA-8FFA81D50108}"/>
              </a:ext>
            </a:extLst>
          </p:cNvPr>
          <p:cNvSpPr>
            <a:spLocks noGrp="1"/>
          </p:cNvSpPr>
          <p:nvPr>
            <p:ph type="dt" sz="half" idx="10"/>
          </p:nvPr>
        </p:nvSpPr>
        <p:spPr/>
        <p:txBody>
          <a:bodyPr/>
          <a:lstStyle/>
          <a:p>
            <a:fld id="{DF58EF74-784A-AB4B-85F1-E800B5C7FD60}" type="datetimeFigureOut">
              <a:rPr lang="nl-NL" smtClean="0"/>
              <a:t>3-10-2021</a:t>
            </a:fld>
            <a:endParaRPr lang="nl-NL"/>
          </a:p>
        </p:txBody>
      </p:sp>
      <p:sp>
        <p:nvSpPr>
          <p:cNvPr id="6" name="Tijdelijke aanduiding voor voettekst 5">
            <a:extLst>
              <a:ext uri="{FF2B5EF4-FFF2-40B4-BE49-F238E27FC236}">
                <a16:creationId xmlns:a16="http://schemas.microsoft.com/office/drawing/2014/main" id="{8C856126-B9AD-F44A-8923-164F2612E5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66EBB9-C326-4248-AC29-59AEA01E8BD6}"/>
              </a:ext>
            </a:extLst>
          </p:cNvPr>
          <p:cNvSpPr>
            <a:spLocks noGrp="1"/>
          </p:cNvSpPr>
          <p:nvPr>
            <p:ph type="sldNum" sz="quarter" idx="12"/>
          </p:nvPr>
        </p:nvSpPr>
        <p:spPr/>
        <p:txBody>
          <a:bodyPr/>
          <a:lstStyle/>
          <a:p>
            <a:fld id="{69947D67-16CC-A349-B0FA-C5AD88731E13}" type="slidenum">
              <a:rPr lang="nl-NL" smtClean="0"/>
              <a:t>‹nr.›</a:t>
            </a:fld>
            <a:endParaRPr lang="nl-NL"/>
          </a:p>
        </p:txBody>
      </p:sp>
    </p:spTree>
    <p:extLst>
      <p:ext uri="{BB962C8B-B14F-4D97-AF65-F5344CB8AC3E}">
        <p14:creationId xmlns:p14="http://schemas.microsoft.com/office/powerpoint/2010/main" val="276721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F4FEBC-DB55-B74C-AF10-546737CC6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404726-2B1C-054F-A893-113712660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9754A5-1DAB-4B49-B64D-459314F6C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8EF74-784A-AB4B-85F1-E800B5C7FD60}" type="datetimeFigureOut">
              <a:rPr lang="nl-NL" smtClean="0"/>
              <a:t>3-10-2021</a:t>
            </a:fld>
            <a:endParaRPr lang="nl-NL"/>
          </a:p>
        </p:txBody>
      </p:sp>
      <p:sp>
        <p:nvSpPr>
          <p:cNvPr id="5" name="Tijdelijke aanduiding voor voettekst 4">
            <a:extLst>
              <a:ext uri="{FF2B5EF4-FFF2-40B4-BE49-F238E27FC236}">
                <a16:creationId xmlns:a16="http://schemas.microsoft.com/office/drawing/2014/main" id="{EFCE8202-8873-5B47-92DB-E6C2A612E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D55B340-DAF5-D447-9DA9-BCE9873FD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47D67-16CC-A349-B0FA-C5AD88731E13}" type="slidenum">
              <a:rPr lang="nl-NL" smtClean="0"/>
              <a:t>‹nr.›</a:t>
            </a:fld>
            <a:endParaRPr lang="nl-NL"/>
          </a:p>
        </p:txBody>
      </p:sp>
    </p:spTree>
    <p:extLst>
      <p:ext uri="{BB962C8B-B14F-4D97-AF65-F5344CB8AC3E}">
        <p14:creationId xmlns:p14="http://schemas.microsoft.com/office/powerpoint/2010/main" val="375318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a:extLst>
              <a:ext uri="{FF2B5EF4-FFF2-40B4-BE49-F238E27FC236}">
                <a16:creationId xmlns:a16="http://schemas.microsoft.com/office/drawing/2014/main" id="{BB0F6424-5505-435E-B5BB-E393EA05DA51}"/>
              </a:ext>
            </a:extLst>
          </p:cNvPr>
          <p:cNvPicPr>
            <a:picLocks noGrp="1" noChangeAspect="1"/>
          </p:cNvPicPr>
          <p:nvPr>
            <p:ph idx="1"/>
          </p:nvPr>
        </p:nvPicPr>
        <p:blipFill rotWithShape="1">
          <a:blip r:embed="rId2"/>
          <a:srcRect l="1760"/>
          <a:stretch/>
        </p:blipFill>
        <p:spPr>
          <a:xfrm>
            <a:off x="20" y="1282"/>
            <a:ext cx="12191980" cy="6856718"/>
          </a:xfrm>
          <a:prstGeom prst="rect">
            <a:avLst/>
          </a:prstGeom>
        </p:spPr>
      </p:pic>
      <p:sp>
        <p:nvSpPr>
          <p:cNvPr id="7" name="Titel 1">
            <a:extLst>
              <a:ext uri="{FF2B5EF4-FFF2-40B4-BE49-F238E27FC236}">
                <a16:creationId xmlns:a16="http://schemas.microsoft.com/office/drawing/2014/main" id="{9A89D05E-709E-492D-B3F4-FAEAEDF46738}"/>
              </a:ext>
            </a:extLst>
          </p:cNvPr>
          <p:cNvSpPr>
            <a:spLocks noGrp="1"/>
          </p:cNvSpPr>
          <p:nvPr>
            <p:ph type="title"/>
          </p:nvPr>
        </p:nvSpPr>
        <p:spPr>
          <a:xfrm>
            <a:off x="1303389" y="2357330"/>
            <a:ext cx="9278993" cy="2450975"/>
          </a:xfrm>
        </p:spPr>
        <p:txBody>
          <a:bodyPr>
            <a:normAutofit/>
          </a:bodyPr>
          <a:lstStyle/>
          <a:p>
            <a:r>
              <a:rPr lang="nl-NL" sz="7200" b="1" dirty="0"/>
              <a:t>IBM   BG22    </a:t>
            </a:r>
            <a:br>
              <a:rPr lang="nl-NL" sz="7200" b="1" dirty="0"/>
            </a:br>
            <a:r>
              <a:rPr lang="nl-NL" sz="4900" dirty="0"/>
              <a:t>Je eigen voortgang zichtbaar maken</a:t>
            </a:r>
          </a:p>
        </p:txBody>
      </p:sp>
      <p:sp>
        <p:nvSpPr>
          <p:cNvPr id="6" name="Ondertitel 2">
            <a:extLst>
              <a:ext uri="{FF2B5EF4-FFF2-40B4-BE49-F238E27FC236}">
                <a16:creationId xmlns:a16="http://schemas.microsoft.com/office/drawing/2014/main" id="{612773DB-FE0D-442F-8475-139F93905A09}"/>
              </a:ext>
            </a:extLst>
          </p:cNvPr>
          <p:cNvSpPr txBox="1">
            <a:spLocks/>
          </p:cNvSpPr>
          <p:nvPr/>
        </p:nvSpPr>
        <p:spPr>
          <a:xfrm>
            <a:off x="1303389" y="5804898"/>
            <a:ext cx="2106202" cy="5445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0000"/>
                </a:solidFill>
              </a:rPr>
              <a:t>2021-2022</a:t>
            </a:r>
          </a:p>
        </p:txBody>
      </p:sp>
    </p:spTree>
    <p:extLst>
      <p:ext uri="{BB962C8B-B14F-4D97-AF65-F5344CB8AC3E}">
        <p14:creationId xmlns:p14="http://schemas.microsoft.com/office/powerpoint/2010/main" val="40416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Open Quotation Mark">
            <a:extLst>
              <a:ext uri="{FF2B5EF4-FFF2-40B4-BE49-F238E27FC236}">
                <a16:creationId xmlns:a16="http://schemas.microsoft.com/office/drawing/2014/main" id="{3445BCB5-E2B7-4E1A-856B-FD8DA2E37D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12965CAB-928A-4F13-AACB-7415C7247821}"/>
              </a:ext>
            </a:extLst>
          </p:cNvPr>
          <p:cNvSpPr>
            <a:spLocks noGrp="1"/>
          </p:cNvSpPr>
          <p:nvPr>
            <p:ph idx="1"/>
          </p:nvPr>
        </p:nvSpPr>
        <p:spPr>
          <a:xfrm>
            <a:off x="5924572" y="503435"/>
            <a:ext cx="5952354" cy="6215864"/>
          </a:xfrm>
        </p:spPr>
        <p:txBody>
          <a:bodyPr anchor="ctr">
            <a:normAutofit fontScale="92500"/>
          </a:bodyPr>
          <a:lstStyle/>
          <a:p>
            <a:pPr marL="0" indent="0">
              <a:buNone/>
            </a:pPr>
            <a:r>
              <a:rPr lang="nl-NL" sz="2600" u="sng" dirty="0">
                <a:solidFill>
                  <a:srgbClr val="000000"/>
                </a:solidFill>
              </a:rPr>
              <a:t>Uitwerking d.m.v. kort verslag van ieder bedrijfsbezoek</a:t>
            </a:r>
            <a:endParaRPr lang="nl-NL" sz="2600" dirty="0">
              <a:solidFill>
                <a:srgbClr val="000000"/>
              </a:solidFill>
            </a:endParaRPr>
          </a:p>
          <a:p>
            <a:pPr marL="0" indent="0">
              <a:buNone/>
            </a:pPr>
            <a:endParaRPr lang="nl-NL" sz="2600" dirty="0">
              <a:solidFill>
                <a:srgbClr val="000000"/>
              </a:solidFill>
            </a:endParaRP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naam van het bedrijf</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Uitleg over je keuze voor dit bedrijf</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Vertel je wat je gezien hebt.</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Leg je uit wat je van het bedrijf vindt </a:t>
            </a:r>
          </a:p>
          <a:p>
            <a:pPr marL="1143000" lvl="2" indent="-228600">
              <a:buFont typeface="Wingdings" panose="05000000000000000000" pitchFamily="2" charset="2"/>
              <a:buChar char=""/>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Zou je er kunnen werken?</a:t>
            </a:r>
          </a:p>
          <a:p>
            <a:pPr marL="1143000" lvl="2" indent="-228600">
              <a:buFont typeface="Wingdings" panose="05000000000000000000" pitchFamily="2" charset="2"/>
              <a:buChar char=""/>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Wat is je mening?</a:t>
            </a:r>
          </a:p>
          <a:p>
            <a:pPr marL="1143000" lvl="2" indent="-228600">
              <a:buFont typeface="Wingdings" panose="05000000000000000000" pitchFamily="2" charset="2"/>
              <a:buChar char=""/>
            </a:pPr>
            <a:endPar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Maak je meerdere foto’s. Zoals van:</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inrichting</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voorkant</a:t>
            </a:r>
          </a:p>
          <a:p>
            <a:pPr marL="742950" lvl="1" indent="-285750">
              <a:buFont typeface="Courier New" panose="02070309020205020404" pitchFamily="49" charset="0"/>
              <a:buChar char="o"/>
            </a:pPr>
            <a:r>
              <a:rPr lang="nl-NL" sz="2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medewerkers </a:t>
            </a:r>
          </a:p>
          <a:p>
            <a:pPr marL="0" indent="0">
              <a:buNone/>
            </a:pPr>
            <a:endParaRPr lang="nl-NL" sz="1400" dirty="0">
              <a:solidFill>
                <a:srgbClr val="000000"/>
              </a:solidFill>
            </a:endParaRPr>
          </a:p>
        </p:txBody>
      </p:sp>
    </p:spTree>
    <p:extLst>
      <p:ext uri="{BB962C8B-B14F-4D97-AF65-F5344CB8AC3E}">
        <p14:creationId xmlns:p14="http://schemas.microsoft.com/office/powerpoint/2010/main" val="417015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267563"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3.1.2 </a:t>
            </a:r>
            <a:r>
              <a:rPr lang="en-US" sz="4400" kern="1200" dirty="0" err="1">
                <a:solidFill>
                  <a:srgbClr val="FFFFFF"/>
                </a:solidFill>
                <a:latin typeface="+mj-lt"/>
                <a:ea typeface="+mj-ea"/>
                <a:cs typeface="+mj-cs"/>
              </a:rPr>
              <a:t>Voorbeeld</a:t>
            </a:r>
            <a:r>
              <a:rPr lang="en-US" sz="4400" kern="1200" dirty="0">
                <a:solidFill>
                  <a:srgbClr val="FFFFFF"/>
                </a:solidFill>
                <a:latin typeface="+mj-lt"/>
                <a:ea typeface="+mj-ea"/>
                <a:cs typeface="+mj-cs"/>
              </a:rPr>
              <a:t>/held</a:t>
            </a: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5092557" y="495728"/>
            <a:ext cx="7099442" cy="5866543"/>
          </a:xfrm>
        </p:spPr>
        <p:txBody>
          <a:bodyPr vert="horz" lIns="91440" tIns="45720" rIns="91440" bIns="45720" rtlCol="0" anchor="ctr">
            <a:normAutofit fontScale="92500"/>
          </a:bodyPr>
          <a:lstStyle/>
          <a:p>
            <a:pPr indent="-228600" algn="l">
              <a:buFont typeface="Arial" panose="020B0604020202020204" pitchFamily="34" charset="0"/>
              <a:buChar char="•"/>
            </a:pPr>
            <a:r>
              <a:rPr lang="en-US" sz="2600" dirty="0" err="1">
                <a:solidFill>
                  <a:srgbClr val="000000"/>
                </a:solidFill>
              </a:rPr>
              <a:t>Kies</a:t>
            </a:r>
            <a:r>
              <a:rPr lang="en-US" sz="2600" dirty="0">
                <a:solidFill>
                  <a:srgbClr val="000000"/>
                </a:solidFill>
              </a:rPr>
              <a:t> </a:t>
            </a:r>
            <a:r>
              <a:rPr lang="en-US" sz="2600" dirty="0" err="1">
                <a:solidFill>
                  <a:srgbClr val="000000"/>
                </a:solidFill>
              </a:rPr>
              <a:t>een</a:t>
            </a:r>
            <a:r>
              <a:rPr lang="en-US" sz="2600" dirty="0">
                <a:solidFill>
                  <a:srgbClr val="000000"/>
                </a:solidFill>
              </a:rPr>
              <a:t> person die je </a:t>
            </a:r>
            <a:r>
              <a:rPr lang="en-US" sz="2600" dirty="0" err="1">
                <a:solidFill>
                  <a:srgbClr val="000000"/>
                </a:solidFill>
              </a:rPr>
              <a:t>bewondert</a:t>
            </a:r>
            <a:r>
              <a:rPr lang="en-US" sz="2600" dirty="0">
                <a:solidFill>
                  <a:srgbClr val="000000"/>
                </a:solidFill>
              </a:rPr>
              <a:t>  </a:t>
            </a:r>
          </a:p>
          <a:p>
            <a:pPr algn="l"/>
            <a:r>
              <a:rPr lang="en-US" sz="2600" dirty="0">
                <a:solidFill>
                  <a:srgbClr val="000000"/>
                </a:solidFill>
              </a:rPr>
              <a:t>    </a:t>
            </a:r>
            <a:r>
              <a:rPr lang="en-US" sz="1600" dirty="0">
                <a:solidFill>
                  <a:srgbClr val="000000"/>
                </a:solidFill>
              </a:rPr>
              <a:t>(</a:t>
            </a:r>
            <a:r>
              <a:rPr lang="en-US" sz="1600" dirty="0" err="1">
                <a:solidFill>
                  <a:srgbClr val="000000"/>
                </a:solidFill>
              </a:rPr>
              <a:t>ouder</a:t>
            </a:r>
            <a:r>
              <a:rPr lang="en-US" sz="1600" dirty="0">
                <a:solidFill>
                  <a:srgbClr val="000000"/>
                </a:solidFill>
              </a:rPr>
              <a:t>/</a:t>
            </a:r>
            <a:r>
              <a:rPr lang="en-US" sz="1600" dirty="0" err="1">
                <a:solidFill>
                  <a:srgbClr val="000000"/>
                </a:solidFill>
              </a:rPr>
              <a:t>stagebaas</a:t>
            </a:r>
            <a:r>
              <a:rPr lang="en-US" sz="1600" dirty="0">
                <a:solidFill>
                  <a:srgbClr val="000000"/>
                </a:solidFill>
              </a:rPr>
              <a:t>/</a:t>
            </a:r>
            <a:r>
              <a:rPr lang="en-US" sz="1600" dirty="0" err="1">
                <a:solidFill>
                  <a:srgbClr val="000000"/>
                </a:solidFill>
              </a:rPr>
              <a:t>vriend</a:t>
            </a:r>
            <a:r>
              <a:rPr lang="en-US" sz="1600" dirty="0">
                <a:solidFill>
                  <a:srgbClr val="000000"/>
                </a:solidFill>
              </a:rPr>
              <a:t>/</a:t>
            </a:r>
            <a:r>
              <a:rPr lang="en-US" sz="1600" dirty="0" err="1">
                <a:solidFill>
                  <a:srgbClr val="000000"/>
                </a:solidFill>
              </a:rPr>
              <a:t>familie</a:t>
            </a:r>
            <a:r>
              <a:rPr lang="en-US" sz="1600" dirty="0">
                <a:solidFill>
                  <a:srgbClr val="000000"/>
                </a:solidFill>
              </a:rPr>
              <a:t> </a:t>
            </a:r>
            <a:r>
              <a:rPr lang="en-US" sz="1600" dirty="0" err="1">
                <a:solidFill>
                  <a:srgbClr val="000000"/>
                </a:solidFill>
              </a:rPr>
              <a:t>enz</a:t>
            </a:r>
            <a:r>
              <a:rPr lang="en-US" sz="1600" dirty="0">
                <a:solidFill>
                  <a:srgbClr val="000000"/>
                </a:solidFill>
              </a:rPr>
              <a:t>.)</a:t>
            </a:r>
          </a:p>
          <a:p>
            <a:pPr indent="-228600" algn="l">
              <a:buFont typeface="Arial" panose="020B0604020202020204" pitchFamily="34" charset="0"/>
              <a:buChar char="•"/>
            </a:pPr>
            <a:r>
              <a:rPr lang="en-US" sz="2600" dirty="0">
                <a:solidFill>
                  <a:srgbClr val="000000"/>
                </a:solidFill>
              </a:rPr>
              <a:t>Maak van deze person </a:t>
            </a:r>
            <a:r>
              <a:rPr lang="en-US" sz="2600" dirty="0" err="1">
                <a:solidFill>
                  <a:srgbClr val="000000"/>
                </a:solidFill>
              </a:rPr>
              <a:t>een</a:t>
            </a:r>
            <a:r>
              <a:rPr lang="en-US" sz="2600" dirty="0">
                <a:solidFill>
                  <a:srgbClr val="000000"/>
                </a:solidFill>
              </a:rPr>
              <a:t> </a:t>
            </a:r>
            <a:r>
              <a:rPr lang="en-US" sz="2600" dirty="0" err="1">
                <a:solidFill>
                  <a:srgbClr val="000000"/>
                </a:solidFill>
              </a:rPr>
              <a:t>profiel</a:t>
            </a:r>
            <a:endParaRPr lang="en-US" sz="2600" dirty="0">
              <a:solidFill>
                <a:srgbClr val="000000"/>
              </a:solidFill>
            </a:endParaRPr>
          </a:p>
          <a:p>
            <a:pPr algn="l"/>
            <a:r>
              <a:rPr lang="en-US" sz="2600" dirty="0">
                <a:solidFill>
                  <a:srgbClr val="000000"/>
                </a:solidFill>
              </a:rPr>
              <a:t>   </a:t>
            </a:r>
            <a:r>
              <a:rPr lang="en-US" sz="1600" dirty="0">
                <a:solidFill>
                  <a:srgbClr val="000000"/>
                </a:solidFill>
              </a:rPr>
              <a:t>(</a:t>
            </a:r>
            <a:r>
              <a:rPr lang="en-US" sz="1600" dirty="0" err="1">
                <a:solidFill>
                  <a:srgbClr val="000000"/>
                </a:solidFill>
              </a:rPr>
              <a:t>persoons</a:t>
            </a:r>
            <a:r>
              <a:rPr lang="en-US" sz="1600" dirty="0">
                <a:solidFill>
                  <a:srgbClr val="000000"/>
                </a:solidFill>
              </a:rPr>
              <a:t>~ of </a:t>
            </a:r>
            <a:r>
              <a:rPr lang="en-US" sz="1600" dirty="0" err="1">
                <a:solidFill>
                  <a:srgbClr val="000000"/>
                </a:solidFill>
              </a:rPr>
              <a:t>karakterbeschrijving</a:t>
            </a:r>
            <a:r>
              <a:rPr lang="en-US" sz="1600" dirty="0">
                <a:solidFill>
                  <a:srgbClr val="000000"/>
                </a:solidFill>
              </a:rPr>
              <a:t>) </a:t>
            </a:r>
          </a:p>
          <a:p>
            <a:pPr marL="457200" indent="-457200" algn="l">
              <a:buFont typeface="Arial" panose="020B0604020202020204" pitchFamily="34" charset="0"/>
              <a:buChar char="•"/>
            </a:pPr>
            <a:r>
              <a:rPr lang="en-US" sz="2600" dirty="0">
                <a:solidFill>
                  <a:srgbClr val="000000"/>
                </a:solidFill>
              </a:rPr>
              <a:t>Je </a:t>
            </a:r>
            <a:r>
              <a:rPr lang="en-US" sz="2600" dirty="0" err="1">
                <a:solidFill>
                  <a:srgbClr val="000000"/>
                </a:solidFill>
              </a:rPr>
              <a:t>beschrijft</a:t>
            </a:r>
            <a:r>
              <a:rPr lang="en-US" sz="2600" dirty="0">
                <a:solidFill>
                  <a:srgbClr val="000000"/>
                </a:solidFill>
              </a:rPr>
              <a:t>/</a:t>
            </a:r>
            <a:r>
              <a:rPr lang="en-US" sz="2600" dirty="0" err="1">
                <a:solidFill>
                  <a:srgbClr val="000000"/>
                </a:solidFill>
              </a:rPr>
              <a:t>vertelt</a:t>
            </a:r>
            <a:r>
              <a:rPr lang="en-US" sz="2600" dirty="0">
                <a:solidFill>
                  <a:srgbClr val="000000"/>
                </a:solidFill>
              </a:rPr>
              <a:t> het </a:t>
            </a:r>
            <a:r>
              <a:rPr lang="en-US" sz="2600" dirty="0" err="1">
                <a:solidFill>
                  <a:srgbClr val="000000"/>
                </a:solidFill>
              </a:rPr>
              <a:t>volgende</a:t>
            </a:r>
            <a:r>
              <a:rPr lang="en-US" sz="2600" dirty="0">
                <a:solidFill>
                  <a:srgbClr val="000000"/>
                </a:solidFill>
              </a:rPr>
              <a:t> over die </a:t>
            </a:r>
            <a:r>
              <a:rPr lang="en-US" sz="2600" dirty="0" err="1">
                <a:solidFill>
                  <a:srgbClr val="000000"/>
                </a:solidFill>
              </a:rPr>
              <a:t>persoon</a:t>
            </a:r>
            <a:r>
              <a:rPr lang="en-US" sz="2600" dirty="0">
                <a:solidFill>
                  <a:srgbClr val="000000"/>
                </a:solidFill>
              </a:rPr>
              <a:t>:</a:t>
            </a:r>
          </a:p>
          <a:p>
            <a:pPr algn="l"/>
            <a:r>
              <a:rPr lang="en-US" sz="2600" dirty="0">
                <a:solidFill>
                  <a:srgbClr val="000000"/>
                </a:solidFill>
              </a:rPr>
              <a:t>	&gt; naam, </a:t>
            </a:r>
            <a:r>
              <a:rPr lang="en-US" sz="2600" dirty="0" err="1">
                <a:solidFill>
                  <a:srgbClr val="000000"/>
                </a:solidFill>
              </a:rPr>
              <a:t>beroep</a:t>
            </a:r>
            <a:endParaRPr lang="en-US" sz="2600" dirty="0">
              <a:solidFill>
                <a:srgbClr val="000000"/>
              </a:solidFill>
            </a:endParaRPr>
          </a:p>
          <a:p>
            <a:pPr algn="l"/>
            <a:r>
              <a:rPr lang="en-US" sz="2600" dirty="0">
                <a:solidFill>
                  <a:srgbClr val="000000"/>
                </a:solidFill>
              </a:rPr>
              <a:t>	&gt; leg </a:t>
            </a:r>
            <a:r>
              <a:rPr lang="en-US" sz="2600" dirty="0" err="1">
                <a:solidFill>
                  <a:srgbClr val="000000"/>
                </a:solidFill>
              </a:rPr>
              <a:t>uit</a:t>
            </a:r>
            <a:r>
              <a:rPr lang="en-US" sz="2600" dirty="0">
                <a:solidFill>
                  <a:srgbClr val="000000"/>
                </a:solidFill>
              </a:rPr>
              <a:t> </a:t>
            </a:r>
            <a:r>
              <a:rPr lang="en-US" sz="2600" dirty="0" err="1">
                <a:solidFill>
                  <a:srgbClr val="000000"/>
                </a:solidFill>
              </a:rPr>
              <a:t>waarom</a:t>
            </a:r>
            <a:r>
              <a:rPr lang="en-US" sz="2600" dirty="0">
                <a:solidFill>
                  <a:srgbClr val="000000"/>
                </a:solidFill>
              </a:rPr>
              <a:t> je deze </a:t>
            </a:r>
            <a:r>
              <a:rPr lang="en-US" sz="2600" dirty="0" err="1">
                <a:solidFill>
                  <a:srgbClr val="000000"/>
                </a:solidFill>
              </a:rPr>
              <a:t>persoon</a:t>
            </a:r>
            <a:r>
              <a:rPr lang="en-US" sz="2600" dirty="0">
                <a:solidFill>
                  <a:srgbClr val="000000"/>
                </a:solidFill>
              </a:rPr>
              <a:t> </a:t>
            </a:r>
            <a:r>
              <a:rPr lang="en-US" sz="2600" dirty="0" err="1">
                <a:solidFill>
                  <a:srgbClr val="000000"/>
                </a:solidFill>
              </a:rPr>
              <a:t>gekozen</a:t>
            </a:r>
            <a:r>
              <a:rPr lang="en-US" sz="2600" dirty="0">
                <a:solidFill>
                  <a:srgbClr val="000000"/>
                </a:solidFill>
              </a:rPr>
              <a:t> </a:t>
            </a:r>
            <a:r>
              <a:rPr lang="en-US" sz="2600" dirty="0" err="1">
                <a:solidFill>
                  <a:srgbClr val="000000"/>
                </a:solidFill>
              </a:rPr>
              <a:t>hebt</a:t>
            </a:r>
            <a:endParaRPr lang="en-US" sz="2600" dirty="0">
              <a:solidFill>
                <a:srgbClr val="000000"/>
              </a:solidFill>
            </a:endParaRPr>
          </a:p>
          <a:p>
            <a:pPr algn="l"/>
            <a:r>
              <a:rPr lang="en-US" sz="2600" dirty="0">
                <a:solidFill>
                  <a:srgbClr val="000000"/>
                </a:solidFill>
              </a:rPr>
              <a:t>	&gt; </a:t>
            </a:r>
            <a:r>
              <a:rPr lang="en-US" sz="2600" dirty="0" err="1">
                <a:solidFill>
                  <a:srgbClr val="000000"/>
                </a:solidFill>
              </a:rPr>
              <a:t>informatie</a:t>
            </a:r>
            <a:r>
              <a:rPr lang="en-US" sz="2600" dirty="0">
                <a:solidFill>
                  <a:srgbClr val="000000"/>
                </a:solidFill>
              </a:rPr>
              <a:t> die je </a:t>
            </a:r>
            <a:r>
              <a:rPr lang="en-US" sz="2600" dirty="0" err="1">
                <a:solidFill>
                  <a:srgbClr val="000000"/>
                </a:solidFill>
              </a:rPr>
              <a:t>d.m.v.</a:t>
            </a:r>
            <a:r>
              <a:rPr lang="en-US" sz="2600" dirty="0">
                <a:solidFill>
                  <a:srgbClr val="000000"/>
                </a:solidFill>
              </a:rPr>
              <a:t> interview </a:t>
            </a:r>
            <a:r>
              <a:rPr lang="en-US" sz="2600" dirty="0" err="1">
                <a:solidFill>
                  <a:srgbClr val="000000"/>
                </a:solidFill>
              </a:rPr>
              <a:t>gekregen</a:t>
            </a:r>
            <a:endParaRPr lang="en-US" sz="2600" dirty="0">
              <a:solidFill>
                <a:srgbClr val="000000"/>
              </a:solidFill>
            </a:endParaRPr>
          </a:p>
          <a:p>
            <a:pPr algn="l"/>
            <a:r>
              <a:rPr lang="en-US" sz="2600" dirty="0">
                <a:solidFill>
                  <a:srgbClr val="000000"/>
                </a:solidFill>
              </a:rPr>
              <a:t>	   </a:t>
            </a:r>
            <a:r>
              <a:rPr lang="en-US" sz="2600" dirty="0" err="1">
                <a:solidFill>
                  <a:srgbClr val="000000"/>
                </a:solidFill>
              </a:rPr>
              <a:t>hebt</a:t>
            </a:r>
            <a:r>
              <a:rPr lang="en-US" sz="2600" dirty="0">
                <a:solidFill>
                  <a:srgbClr val="000000"/>
                </a:solidFill>
              </a:rPr>
              <a:t> over deze </a:t>
            </a:r>
            <a:r>
              <a:rPr lang="en-US" sz="2600" dirty="0" err="1">
                <a:solidFill>
                  <a:srgbClr val="000000"/>
                </a:solidFill>
              </a:rPr>
              <a:t>persoon</a:t>
            </a:r>
            <a:r>
              <a:rPr lang="en-US" sz="2600" dirty="0">
                <a:solidFill>
                  <a:srgbClr val="000000"/>
                </a:solidFill>
              </a:rPr>
              <a:t> </a:t>
            </a:r>
          </a:p>
          <a:p>
            <a:pPr algn="l"/>
            <a:r>
              <a:rPr lang="en-US" sz="2600" dirty="0">
                <a:solidFill>
                  <a:srgbClr val="000000"/>
                </a:solidFill>
              </a:rPr>
              <a:t>	   </a:t>
            </a:r>
            <a:r>
              <a:rPr lang="en-US" sz="1600" dirty="0">
                <a:solidFill>
                  <a:srgbClr val="000000"/>
                </a:solidFill>
              </a:rPr>
              <a:t>(</a:t>
            </a:r>
            <a:r>
              <a:rPr lang="en-US" sz="1600" dirty="0" err="1">
                <a:solidFill>
                  <a:srgbClr val="000000"/>
                </a:solidFill>
              </a:rPr>
              <a:t>denk</a:t>
            </a:r>
            <a:r>
              <a:rPr lang="en-US" sz="1600" dirty="0">
                <a:solidFill>
                  <a:srgbClr val="000000"/>
                </a:solidFill>
              </a:rPr>
              <a:t> </a:t>
            </a:r>
            <a:r>
              <a:rPr lang="en-US" sz="1600" dirty="0" err="1">
                <a:solidFill>
                  <a:srgbClr val="000000"/>
                </a:solidFill>
              </a:rPr>
              <a:t>aan</a:t>
            </a:r>
            <a:r>
              <a:rPr lang="en-US" sz="1600" dirty="0">
                <a:solidFill>
                  <a:srgbClr val="000000"/>
                </a:solidFill>
              </a:rPr>
              <a:t>: hobby’s, interesses, alle </a:t>
            </a:r>
            <a:r>
              <a:rPr lang="en-US" sz="1600" dirty="0" err="1">
                <a:solidFill>
                  <a:srgbClr val="000000"/>
                </a:solidFill>
              </a:rPr>
              <a:t>zaken</a:t>
            </a:r>
            <a:r>
              <a:rPr lang="en-US" sz="1600" dirty="0">
                <a:solidFill>
                  <a:srgbClr val="000000"/>
                </a:solidFill>
              </a:rPr>
              <a:t> die </a:t>
            </a:r>
            <a:r>
              <a:rPr lang="en-US" sz="1600" dirty="0" err="1">
                <a:solidFill>
                  <a:srgbClr val="000000"/>
                </a:solidFill>
              </a:rPr>
              <a:t>jij</a:t>
            </a:r>
            <a:r>
              <a:rPr lang="en-US" sz="1600" dirty="0">
                <a:solidFill>
                  <a:srgbClr val="000000"/>
                </a:solidFill>
              </a:rPr>
              <a:t> </a:t>
            </a:r>
            <a:r>
              <a:rPr lang="en-US" sz="1600" dirty="0" err="1">
                <a:solidFill>
                  <a:srgbClr val="000000"/>
                </a:solidFill>
              </a:rPr>
              <a:t>belangrijk</a:t>
            </a:r>
            <a:r>
              <a:rPr lang="en-US" sz="1600" dirty="0">
                <a:solidFill>
                  <a:srgbClr val="000000"/>
                </a:solidFill>
              </a:rPr>
              <a:t> </a:t>
            </a:r>
            <a:r>
              <a:rPr lang="en-US" sz="1600" dirty="0" err="1">
                <a:solidFill>
                  <a:srgbClr val="000000"/>
                </a:solidFill>
              </a:rPr>
              <a:t>vindt</a:t>
            </a:r>
            <a:r>
              <a:rPr lang="en-US" sz="1600" dirty="0">
                <a:solidFill>
                  <a:srgbClr val="000000"/>
                </a:solidFill>
              </a:rPr>
              <a:t>)</a:t>
            </a:r>
          </a:p>
          <a:p>
            <a:pPr algn="l"/>
            <a:r>
              <a:rPr lang="en-US" sz="2600" dirty="0">
                <a:solidFill>
                  <a:srgbClr val="000000"/>
                </a:solidFill>
              </a:rPr>
              <a:t>	&gt; je </a:t>
            </a:r>
            <a:r>
              <a:rPr lang="en-US" sz="2600" dirty="0" err="1">
                <a:solidFill>
                  <a:srgbClr val="000000"/>
                </a:solidFill>
              </a:rPr>
              <a:t>vertelt</a:t>
            </a:r>
            <a:r>
              <a:rPr lang="en-US" sz="2600" dirty="0">
                <a:solidFill>
                  <a:srgbClr val="000000"/>
                </a:solidFill>
              </a:rPr>
              <a:t> over de </a:t>
            </a:r>
            <a:r>
              <a:rPr lang="en-US" sz="2600" dirty="0" err="1">
                <a:solidFill>
                  <a:srgbClr val="000000"/>
                </a:solidFill>
              </a:rPr>
              <a:t>kwaliteiten</a:t>
            </a:r>
            <a:r>
              <a:rPr lang="en-US" sz="2600" dirty="0">
                <a:solidFill>
                  <a:srgbClr val="000000"/>
                </a:solidFill>
              </a:rPr>
              <a:t> van deze</a:t>
            </a:r>
          </a:p>
          <a:p>
            <a:pPr algn="l"/>
            <a:r>
              <a:rPr lang="en-US" sz="2600" dirty="0">
                <a:solidFill>
                  <a:srgbClr val="000000"/>
                </a:solidFill>
              </a:rPr>
              <a:t>	   </a:t>
            </a:r>
            <a:r>
              <a:rPr lang="en-US" sz="2600" dirty="0" err="1">
                <a:solidFill>
                  <a:srgbClr val="000000"/>
                </a:solidFill>
              </a:rPr>
              <a:t>persoon</a:t>
            </a:r>
            <a:r>
              <a:rPr lang="en-US" sz="2600" dirty="0">
                <a:solidFill>
                  <a:srgbClr val="000000"/>
                </a:solidFill>
              </a:rPr>
              <a:t>  </a:t>
            </a:r>
            <a:r>
              <a:rPr lang="en-US" sz="1600" dirty="0">
                <a:solidFill>
                  <a:srgbClr val="000000"/>
                </a:solidFill>
              </a:rPr>
              <a:t>(</a:t>
            </a:r>
            <a:r>
              <a:rPr lang="en-US" sz="1600" dirty="0" err="1">
                <a:solidFill>
                  <a:srgbClr val="000000"/>
                </a:solidFill>
              </a:rPr>
              <a:t>zijn</a:t>
            </a:r>
            <a:r>
              <a:rPr lang="en-US" sz="1600" dirty="0">
                <a:solidFill>
                  <a:srgbClr val="000000"/>
                </a:solidFill>
              </a:rPr>
              <a:t> het </a:t>
            </a:r>
            <a:r>
              <a:rPr lang="en-US" sz="1600" dirty="0" err="1">
                <a:solidFill>
                  <a:srgbClr val="000000"/>
                </a:solidFill>
              </a:rPr>
              <a:t>kwaliteiten</a:t>
            </a:r>
            <a:r>
              <a:rPr lang="en-US" sz="1600" dirty="0">
                <a:solidFill>
                  <a:srgbClr val="000000"/>
                </a:solidFill>
              </a:rPr>
              <a:t> die </a:t>
            </a:r>
            <a:r>
              <a:rPr lang="en-US" sz="1600" dirty="0" err="1">
                <a:solidFill>
                  <a:srgbClr val="000000"/>
                </a:solidFill>
              </a:rPr>
              <a:t>jij</a:t>
            </a:r>
            <a:r>
              <a:rPr lang="en-US" sz="1600" dirty="0">
                <a:solidFill>
                  <a:srgbClr val="000000"/>
                </a:solidFill>
              </a:rPr>
              <a:t> </a:t>
            </a:r>
            <a:r>
              <a:rPr lang="en-US" sz="1600" dirty="0" err="1">
                <a:solidFill>
                  <a:srgbClr val="000000"/>
                </a:solidFill>
              </a:rPr>
              <a:t>ook</a:t>
            </a:r>
            <a:r>
              <a:rPr lang="en-US" sz="1600" dirty="0">
                <a:solidFill>
                  <a:srgbClr val="000000"/>
                </a:solidFill>
              </a:rPr>
              <a:t> </a:t>
            </a:r>
            <a:r>
              <a:rPr lang="en-US" sz="1600" dirty="0" err="1">
                <a:solidFill>
                  <a:srgbClr val="000000"/>
                </a:solidFill>
              </a:rPr>
              <a:t>zou</a:t>
            </a:r>
            <a:r>
              <a:rPr lang="en-US" sz="1600" dirty="0">
                <a:solidFill>
                  <a:srgbClr val="000000"/>
                </a:solidFill>
              </a:rPr>
              <a:t> </a:t>
            </a:r>
            <a:r>
              <a:rPr lang="en-US" sz="1600" dirty="0" err="1">
                <a:solidFill>
                  <a:srgbClr val="000000"/>
                </a:solidFill>
              </a:rPr>
              <a:t>willen</a:t>
            </a:r>
            <a:r>
              <a:rPr lang="en-US" sz="1600" dirty="0">
                <a:solidFill>
                  <a:srgbClr val="000000"/>
                </a:solidFill>
              </a:rPr>
              <a:t> </a:t>
            </a:r>
            <a:r>
              <a:rPr lang="en-US" sz="1600" dirty="0" err="1">
                <a:solidFill>
                  <a:srgbClr val="000000"/>
                </a:solidFill>
              </a:rPr>
              <a:t>hebben</a:t>
            </a:r>
            <a:r>
              <a:rPr lang="en-US" sz="1600" dirty="0">
                <a:solidFill>
                  <a:srgbClr val="000000"/>
                </a:solidFill>
              </a:rPr>
              <a:t>?)</a:t>
            </a:r>
          </a:p>
        </p:txBody>
      </p:sp>
    </p:spTree>
    <p:extLst>
      <p:ext uri="{BB962C8B-B14F-4D97-AF65-F5344CB8AC3E}">
        <p14:creationId xmlns:p14="http://schemas.microsoft.com/office/powerpoint/2010/main" val="29743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0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0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000"/>
                                  </p:stCondLst>
                                  <p:iterate>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1000"/>
                                  </p:stCondLst>
                                  <p:iterate>
                                    <p:tmPct val="10000"/>
                                  </p:iterate>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7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iterate>
                                    <p:tmPct val="10000"/>
                                  </p:iterate>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7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1000"/>
                                  </p:stCondLst>
                                  <p:iterate>
                                    <p:tmPct val="10000"/>
                                  </p:iterate>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7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1000"/>
                                  </p:stCondLst>
                                  <p:iterate>
                                    <p:tmPct val="10000"/>
                                  </p:iterate>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7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1000"/>
                                  </p:stCondLst>
                                  <p:iterate>
                                    <p:tmPct val="10000"/>
                                  </p:iterate>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700"/>
                                        <p:tgtEl>
                                          <p:spTgt spid="3">
                                            <p:txEl>
                                              <p:pRg st="11" end="11"/>
                                            </p:txEl>
                                          </p:spTgt>
                                        </p:tgtEl>
                                      </p:cBhvr>
                                    </p:animEffect>
                                  </p:childTnLst>
                                </p:cTn>
                              </p:par>
                              <p:par>
                                <p:cTn id="61" presetID="10" presetClass="entr" presetSubtype="0" fill="hold" grpId="0" nodeType="withEffect">
                                  <p:stCondLst>
                                    <p:cond delay="500"/>
                                  </p:stCondLst>
                                  <p:iterate>
                                    <p:tmPct val="10000"/>
                                  </p:iterate>
                                  <p:childTnLst>
                                    <p:set>
                                      <p:cBhvr>
                                        <p:cTn id="62" dur="1" fill="hold">
                                          <p:stCondLst>
                                            <p:cond delay="0"/>
                                          </p:stCondLst>
                                        </p:cTn>
                                        <p:tgtEl>
                                          <p:spTgt spid="2"/>
                                        </p:tgtEl>
                                        <p:attrNameLst>
                                          <p:attrName>style.visibility</p:attrName>
                                        </p:attrNameLst>
                                      </p:cBhvr>
                                      <p:to>
                                        <p:strVal val="visible"/>
                                      </p:to>
                                    </p:set>
                                    <p:animEffect transition="in" filter="fade">
                                      <p:cBhvr>
                                        <p:cTn id="6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07235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3.1.3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Wat </a:t>
            </a:r>
            <a:r>
              <a:rPr lang="en-US" sz="4400" kern="1200" dirty="0" err="1">
                <a:solidFill>
                  <a:srgbClr val="FFFFFF"/>
                </a:solidFill>
                <a:latin typeface="+mj-lt"/>
                <a:ea typeface="+mj-ea"/>
                <a:cs typeface="+mj-cs"/>
              </a:rPr>
              <a:t>vindt</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een</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ander</a:t>
            </a:r>
            <a:endParaRPr lang="en-US" sz="4400" kern="1200" dirty="0">
              <a:solidFill>
                <a:srgbClr val="FFFFFF"/>
              </a:solidFill>
              <a:latin typeface="+mj-lt"/>
              <a:ea typeface="+mj-ea"/>
              <a:cs typeface="+mj-cs"/>
            </a:endParaRP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5452150" y="921115"/>
            <a:ext cx="6739849" cy="5230634"/>
          </a:xfrm>
        </p:spPr>
        <p:txBody>
          <a:bodyPr vert="horz" lIns="91440" tIns="45720" rIns="91440" bIns="45720" rtlCol="0" anchor="ctr">
            <a:normAutofit/>
          </a:bodyPr>
          <a:lstStyle/>
          <a:p>
            <a:pPr indent="-228600" algn="l">
              <a:buFont typeface="Arial" panose="020B0604020202020204" pitchFamily="34" charset="0"/>
              <a:buChar char="•"/>
            </a:pPr>
            <a:r>
              <a:rPr lang="en-US" sz="2600" dirty="0" err="1">
                <a:solidFill>
                  <a:srgbClr val="000000"/>
                </a:solidFill>
              </a:rPr>
              <a:t>Vraag</a:t>
            </a:r>
            <a:r>
              <a:rPr lang="en-US" sz="2600" dirty="0">
                <a:solidFill>
                  <a:srgbClr val="000000"/>
                </a:solidFill>
              </a:rPr>
              <a:t> 3 </a:t>
            </a:r>
            <a:r>
              <a:rPr lang="en-US" sz="2600" dirty="0" err="1">
                <a:solidFill>
                  <a:srgbClr val="000000"/>
                </a:solidFill>
              </a:rPr>
              <a:t>personen</a:t>
            </a:r>
            <a:r>
              <a:rPr lang="en-US" sz="2600" dirty="0">
                <a:solidFill>
                  <a:srgbClr val="000000"/>
                </a:solidFill>
              </a:rPr>
              <a:t> om </a:t>
            </a:r>
            <a:r>
              <a:rPr lang="en-US" sz="2600" dirty="0" err="1">
                <a:solidFill>
                  <a:srgbClr val="000000"/>
                </a:solidFill>
              </a:rPr>
              <a:t>iets</a:t>
            </a:r>
            <a:r>
              <a:rPr lang="en-US" sz="2600" dirty="0">
                <a:solidFill>
                  <a:srgbClr val="000000"/>
                </a:solidFill>
              </a:rPr>
              <a:t> te </a:t>
            </a:r>
            <a:r>
              <a:rPr lang="en-US" sz="2600" dirty="0" err="1">
                <a:solidFill>
                  <a:srgbClr val="000000"/>
                </a:solidFill>
              </a:rPr>
              <a:t>zeggen</a:t>
            </a:r>
            <a:r>
              <a:rPr lang="en-US" sz="2600" dirty="0">
                <a:solidFill>
                  <a:srgbClr val="000000"/>
                </a:solidFill>
              </a:rPr>
              <a:t> over:</a:t>
            </a:r>
          </a:p>
          <a:p>
            <a:pPr algn="l"/>
            <a:r>
              <a:rPr lang="en-US" sz="2600" dirty="0">
                <a:solidFill>
                  <a:srgbClr val="000000"/>
                </a:solidFill>
              </a:rPr>
              <a:t>	&gt; </a:t>
            </a:r>
            <a:r>
              <a:rPr lang="en-US" sz="2600" dirty="0" err="1">
                <a:solidFill>
                  <a:srgbClr val="000000"/>
                </a:solidFill>
              </a:rPr>
              <a:t>jouw</a:t>
            </a:r>
            <a:r>
              <a:rPr lang="en-US" sz="2600" dirty="0">
                <a:solidFill>
                  <a:srgbClr val="000000"/>
                </a:solidFill>
              </a:rPr>
              <a:t> </a:t>
            </a:r>
            <a:r>
              <a:rPr lang="en-US" sz="2600" dirty="0" err="1">
                <a:solidFill>
                  <a:srgbClr val="000000"/>
                </a:solidFill>
              </a:rPr>
              <a:t>persoonlijkheid</a:t>
            </a:r>
            <a:r>
              <a:rPr lang="en-US" sz="2600" dirty="0">
                <a:solidFill>
                  <a:srgbClr val="000000"/>
                </a:solidFill>
              </a:rPr>
              <a:t> / </a:t>
            </a:r>
            <a:r>
              <a:rPr lang="en-US" sz="2600" dirty="0" err="1">
                <a:solidFill>
                  <a:srgbClr val="000000"/>
                </a:solidFill>
              </a:rPr>
              <a:t>karakter</a:t>
            </a:r>
            <a:endParaRPr lang="en-US" sz="2600" dirty="0">
              <a:solidFill>
                <a:srgbClr val="000000"/>
              </a:solidFill>
            </a:endParaRPr>
          </a:p>
          <a:p>
            <a:pPr algn="l"/>
            <a:r>
              <a:rPr lang="en-US" sz="2600" dirty="0">
                <a:solidFill>
                  <a:srgbClr val="000000"/>
                </a:solidFill>
              </a:rPr>
              <a:t>	&gt; je </a:t>
            </a:r>
            <a:r>
              <a:rPr lang="en-US" sz="2600" dirty="0" err="1">
                <a:solidFill>
                  <a:srgbClr val="000000"/>
                </a:solidFill>
              </a:rPr>
              <a:t>werk</a:t>
            </a:r>
            <a:r>
              <a:rPr lang="en-US" sz="2600" dirty="0">
                <a:solidFill>
                  <a:srgbClr val="000000"/>
                </a:solidFill>
              </a:rPr>
              <a:t> </a:t>
            </a:r>
            <a:r>
              <a:rPr lang="en-US" sz="2600" dirty="0" err="1">
                <a:solidFill>
                  <a:srgbClr val="000000"/>
                </a:solidFill>
              </a:rPr>
              <a:t>als</a:t>
            </a:r>
            <a:r>
              <a:rPr lang="en-US" sz="2600" dirty="0">
                <a:solidFill>
                  <a:srgbClr val="000000"/>
                </a:solidFill>
              </a:rPr>
              <a:t> …. </a:t>
            </a:r>
            <a:r>
              <a:rPr lang="en-US" sz="1500" dirty="0">
                <a:solidFill>
                  <a:srgbClr val="000000"/>
                </a:solidFill>
              </a:rPr>
              <a:t>(</a:t>
            </a:r>
            <a:r>
              <a:rPr lang="en-US" sz="1500" dirty="0" err="1">
                <a:solidFill>
                  <a:srgbClr val="000000"/>
                </a:solidFill>
              </a:rPr>
              <a:t>bloemist</a:t>
            </a:r>
            <a:r>
              <a:rPr lang="en-US" sz="1500" dirty="0">
                <a:solidFill>
                  <a:srgbClr val="000000"/>
                </a:solidFill>
              </a:rPr>
              <a:t>)</a:t>
            </a:r>
          </a:p>
          <a:p>
            <a:pPr algn="l"/>
            <a:r>
              <a:rPr lang="en-US" sz="2600" dirty="0">
                <a:solidFill>
                  <a:srgbClr val="000000"/>
                </a:solidFill>
              </a:rPr>
              <a:t>	&gt; </a:t>
            </a:r>
            <a:r>
              <a:rPr lang="en-US" sz="2600" dirty="0" err="1">
                <a:solidFill>
                  <a:srgbClr val="000000"/>
                </a:solidFill>
              </a:rPr>
              <a:t>jij</a:t>
            </a:r>
            <a:r>
              <a:rPr lang="en-US" sz="2600" dirty="0">
                <a:solidFill>
                  <a:srgbClr val="000000"/>
                </a:solidFill>
              </a:rPr>
              <a:t> </a:t>
            </a:r>
            <a:r>
              <a:rPr lang="en-US" sz="2600" dirty="0" err="1">
                <a:solidFill>
                  <a:srgbClr val="000000"/>
                </a:solidFill>
              </a:rPr>
              <a:t>als</a:t>
            </a:r>
            <a:r>
              <a:rPr lang="en-US" sz="2600" dirty="0">
                <a:solidFill>
                  <a:srgbClr val="000000"/>
                </a:solidFill>
              </a:rPr>
              <a:t> …… </a:t>
            </a:r>
            <a:r>
              <a:rPr lang="en-US" sz="1500" dirty="0">
                <a:solidFill>
                  <a:srgbClr val="000000"/>
                </a:solidFill>
              </a:rPr>
              <a:t>(</a:t>
            </a:r>
            <a:r>
              <a:rPr lang="en-US" sz="1500" dirty="0" err="1">
                <a:solidFill>
                  <a:srgbClr val="000000"/>
                </a:solidFill>
              </a:rPr>
              <a:t>klasgenoot</a:t>
            </a:r>
            <a:r>
              <a:rPr lang="en-US" sz="1500" dirty="0">
                <a:solidFill>
                  <a:srgbClr val="000000"/>
                </a:solidFill>
              </a:rPr>
              <a:t>)</a:t>
            </a:r>
          </a:p>
          <a:p>
            <a:pPr algn="l"/>
            <a:r>
              <a:rPr lang="en-US" sz="2600" dirty="0">
                <a:solidFill>
                  <a:srgbClr val="000000"/>
                </a:solidFill>
              </a:rPr>
              <a:t>	&gt; </a:t>
            </a:r>
            <a:r>
              <a:rPr lang="en-US" sz="2600" dirty="0" err="1">
                <a:solidFill>
                  <a:srgbClr val="000000"/>
                </a:solidFill>
              </a:rPr>
              <a:t>alles</a:t>
            </a:r>
            <a:r>
              <a:rPr lang="en-US" sz="2600" dirty="0">
                <a:solidFill>
                  <a:srgbClr val="000000"/>
                </a:solidFill>
              </a:rPr>
              <a:t> wat je over </a:t>
            </a:r>
            <a:r>
              <a:rPr lang="en-US" sz="2600" dirty="0" err="1">
                <a:solidFill>
                  <a:srgbClr val="000000"/>
                </a:solidFill>
              </a:rPr>
              <a:t>jezelf</a:t>
            </a:r>
            <a:r>
              <a:rPr lang="en-US" sz="2600" dirty="0">
                <a:solidFill>
                  <a:srgbClr val="000000"/>
                </a:solidFill>
              </a:rPr>
              <a:t> </a:t>
            </a:r>
            <a:r>
              <a:rPr lang="en-US" sz="2600" dirty="0" err="1">
                <a:solidFill>
                  <a:srgbClr val="000000"/>
                </a:solidFill>
              </a:rPr>
              <a:t>zou</a:t>
            </a:r>
            <a:r>
              <a:rPr lang="en-US" sz="2600" dirty="0">
                <a:solidFill>
                  <a:srgbClr val="000000"/>
                </a:solidFill>
              </a:rPr>
              <a:t> </a:t>
            </a:r>
            <a:r>
              <a:rPr lang="en-US" sz="2600" dirty="0" err="1">
                <a:solidFill>
                  <a:srgbClr val="000000"/>
                </a:solidFill>
              </a:rPr>
              <a:t>willen</a:t>
            </a:r>
            <a:r>
              <a:rPr lang="en-US" sz="2600" dirty="0">
                <a:solidFill>
                  <a:srgbClr val="000000"/>
                </a:solidFill>
              </a:rPr>
              <a:t> </a:t>
            </a:r>
            <a:r>
              <a:rPr lang="en-US" sz="2600" dirty="0" err="1">
                <a:solidFill>
                  <a:srgbClr val="000000"/>
                </a:solidFill>
              </a:rPr>
              <a:t>weten</a:t>
            </a:r>
            <a:endParaRPr lang="en-US" sz="2600" dirty="0">
              <a:solidFill>
                <a:srgbClr val="000000"/>
              </a:solidFill>
            </a:endParaRPr>
          </a:p>
          <a:p>
            <a:pPr algn="l"/>
            <a:endParaRPr lang="en-US" sz="900" dirty="0">
              <a:solidFill>
                <a:srgbClr val="000000"/>
              </a:solidFill>
            </a:endParaRPr>
          </a:p>
          <a:p>
            <a:pPr indent="-228600" algn="l">
              <a:buFont typeface="Arial" panose="020B0604020202020204" pitchFamily="34" charset="0"/>
              <a:buChar char="•"/>
            </a:pPr>
            <a:r>
              <a:rPr lang="en-US" sz="2600" dirty="0" err="1">
                <a:solidFill>
                  <a:srgbClr val="000000"/>
                </a:solidFill>
              </a:rPr>
              <a:t>Schrijf</a:t>
            </a:r>
            <a:r>
              <a:rPr lang="en-US" sz="2600" dirty="0">
                <a:solidFill>
                  <a:srgbClr val="000000"/>
                </a:solidFill>
              </a:rPr>
              <a:t> de naam van de </a:t>
            </a:r>
            <a:r>
              <a:rPr lang="en-US" sz="2600" dirty="0" err="1">
                <a:solidFill>
                  <a:srgbClr val="000000"/>
                </a:solidFill>
              </a:rPr>
              <a:t>persoon</a:t>
            </a:r>
            <a:r>
              <a:rPr lang="en-US" sz="2600" dirty="0">
                <a:solidFill>
                  <a:srgbClr val="000000"/>
                </a:solidFill>
              </a:rPr>
              <a:t> op</a:t>
            </a:r>
          </a:p>
          <a:p>
            <a:pPr indent="-228600" algn="l">
              <a:buFont typeface="Arial" panose="020B0604020202020204" pitchFamily="34" charset="0"/>
              <a:buChar char="•"/>
            </a:pPr>
            <a:endParaRPr lang="en-US" sz="900" dirty="0">
              <a:solidFill>
                <a:srgbClr val="000000"/>
              </a:solidFill>
            </a:endParaRPr>
          </a:p>
          <a:p>
            <a:pPr indent="-228600" algn="l">
              <a:buFont typeface="Arial" panose="020B0604020202020204" pitchFamily="34" charset="0"/>
              <a:buChar char="•"/>
            </a:pPr>
            <a:r>
              <a:rPr lang="en-US" sz="2600" dirty="0" err="1">
                <a:solidFill>
                  <a:srgbClr val="000000"/>
                </a:solidFill>
              </a:rPr>
              <a:t>Schrijf</a:t>
            </a:r>
            <a:r>
              <a:rPr lang="en-US" sz="2600" dirty="0">
                <a:solidFill>
                  <a:srgbClr val="000000"/>
                </a:solidFill>
              </a:rPr>
              <a:t> </a:t>
            </a:r>
            <a:r>
              <a:rPr lang="en-US" sz="2600" dirty="0" err="1">
                <a:solidFill>
                  <a:srgbClr val="000000"/>
                </a:solidFill>
              </a:rPr>
              <a:t>goed</a:t>
            </a:r>
            <a:r>
              <a:rPr lang="en-US" sz="2600" dirty="0">
                <a:solidFill>
                  <a:srgbClr val="000000"/>
                </a:solidFill>
              </a:rPr>
              <a:t> op wat </a:t>
            </a:r>
            <a:r>
              <a:rPr lang="en-US" sz="2600" dirty="0" err="1">
                <a:solidFill>
                  <a:srgbClr val="000000"/>
                </a:solidFill>
              </a:rPr>
              <a:t>zij</a:t>
            </a:r>
            <a:r>
              <a:rPr lang="en-US" sz="2600" dirty="0">
                <a:solidFill>
                  <a:srgbClr val="000000"/>
                </a:solidFill>
              </a:rPr>
              <a:t> over </a:t>
            </a:r>
            <a:r>
              <a:rPr lang="en-US" sz="2600" dirty="0" err="1">
                <a:solidFill>
                  <a:srgbClr val="000000"/>
                </a:solidFill>
              </a:rPr>
              <a:t>jou</a:t>
            </a:r>
            <a:r>
              <a:rPr lang="en-US" sz="2600" dirty="0">
                <a:solidFill>
                  <a:srgbClr val="000000"/>
                </a:solidFill>
              </a:rPr>
              <a:t> </a:t>
            </a:r>
            <a:r>
              <a:rPr lang="en-US" sz="2600" dirty="0" err="1">
                <a:solidFill>
                  <a:srgbClr val="000000"/>
                </a:solidFill>
              </a:rPr>
              <a:t>vertellen</a:t>
            </a:r>
            <a:endParaRPr lang="en-US" sz="2600" dirty="0">
              <a:solidFill>
                <a:srgbClr val="000000"/>
              </a:solidFill>
            </a:endParaRPr>
          </a:p>
          <a:p>
            <a:pPr indent="-228600" algn="l">
              <a:buFont typeface="Arial" panose="020B0604020202020204" pitchFamily="34" charset="0"/>
              <a:buChar char="•"/>
            </a:pPr>
            <a:endParaRPr lang="en-US" sz="900" dirty="0">
              <a:solidFill>
                <a:srgbClr val="000000"/>
              </a:solidFill>
            </a:endParaRPr>
          </a:p>
          <a:p>
            <a:pPr indent="-228600" algn="l">
              <a:buFont typeface="Arial" panose="020B0604020202020204" pitchFamily="34" charset="0"/>
              <a:buChar char="•"/>
            </a:pPr>
            <a:r>
              <a:rPr lang="en-US" sz="2600" dirty="0" err="1">
                <a:solidFill>
                  <a:srgbClr val="000000"/>
                </a:solidFill>
              </a:rPr>
              <a:t>Geef</a:t>
            </a:r>
            <a:r>
              <a:rPr lang="en-US" sz="2600" dirty="0">
                <a:solidFill>
                  <a:srgbClr val="000000"/>
                </a:solidFill>
              </a:rPr>
              <a:t> je </a:t>
            </a:r>
            <a:r>
              <a:rPr lang="en-US" sz="2600" dirty="0" err="1">
                <a:solidFill>
                  <a:srgbClr val="000000"/>
                </a:solidFill>
              </a:rPr>
              <a:t>mening</a:t>
            </a:r>
            <a:r>
              <a:rPr lang="en-US" sz="2600" dirty="0">
                <a:solidFill>
                  <a:srgbClr val="000000"/>
                </a:solidFill>
              </a:rPr>
              <a:t> over de </a:t>
            </a:r>
            <a:r>
              <a:rPr lang="en-US" sz="2600" dirty="0" err="1">
                <a:solidFill>
                  <a:srgbClr val="000000"/>
                </a:solidFill>
              </a:rPr>
              <a:t>reacties</a:t>
            </a:r>
            <a:r>
              <a:rPr lang="en-US" sz="2600" dirty="0">
                <a:solidFill>
                  <a:srgbClr val="000000"/>
                </a:solidFill>
              </a:rPr>
              <a:t> </a:t>
            </a:r>
          </a:p>
          <a:p>
            <a:pPr algn="l"/>
            <a:r>
              <a:rPr lang="en-US" sz="1500" dirty="0">
                <a:solidFill>
                  <a:srgbClr val="000000"/>
                </a:solidFill>
              </a:rPr>
              <a:t>(</a:t>
            </a:r>
            <a:r>
              <a:rPr lang="en-US" sz="1500" dirty="0" err="1">
                <a:solidFill>
                  <a:srgbClr val="000000"/>
                </a:solidFill>
              </a:rPr>
              <a:t>herken</a:t>
            </a:r>
            <a:r>
              <a:rPr lang="en-US" sz="1500" dirty="0">
                <a:solidFill>
                  <a:srgbClr val="000000"/>
                </a:solidFill>
              </a:rPr>
              <a:t> je </a:t>
            </a:r>
            <a:r>
              <a:rPr lang="en-US" sz="1500" dirty="0" err="1">
                <a:solidFill>
                  <a:srgbClr val="000000"/>
                </a:solidFill>
              </a:rPr>
              <a:t>jezelf</a:t>
            </a:r>
            <a:r>
              <a:rPr lang="en-US" sz="1500" dirty="0">
                <a:solidFill>
                  <a:srgbClr val="000000"/>
                </a:solidFill>
              </a:rPr>
              <a:t> in de </a:t>
            </a:r>
            <a:r>
              <a:rPr lang="en-US" sz="1500" dirty="0" err="1">
                <a:solidFill>
                  <a:srgbClr val="000000"/>
                </a:solidFill>
              </a:rPr>
              <a:t>opmerkingen</a:t>
            </a:r>
            <a:r>
              <a:rPr lang="en-US" sz="1500" dirty="0">
                <a:solidFill>
                  <a:srgbClr val="000000"/>
                </a:solidFill>
              </a:rPr>
              <a:t>, </a:t>
            </a:r>
            <a:r>
              <a:rPr lang="en-US" sz="1500" dirty="0" err="1">
                <a:solidFill>
                  <a:srgbClr val="000000"/>
                </a:solidFill>
              </a:rPr>
              <a:t>waarin</a:t>
            </a:r>
            <a:r>
              <a:rPr lang="en-US" sz="1500" dirty="0">
                <a:solidFill>
                  <a:srgbClr val="000000"/>
                </a:solidFill>
              </a:rPr>
              <a:t> </a:t>
            </a:r>
            <a:r>
              <a:rPr lang="en-US" sz="1500" dirty="0" err="1">
                <a:solidFill>
                  <a:srgbClr val="000000"/>
                </a:solidFill>
              </a:rPr>
              <a:t>wel</a:t>
            </a:r>
            <a:r>
              <a:rPr lang="en-US" sz="1500" dirty="0">
                <a:solidFill>
                  <a:srgbClr val="000000"/>
                </a:solidFill>
              </a:rPr>
              <a:t>/</a:t>
            </a:r>
            <a:r>
              <a:rPr lang="en-US" sz="1500" dirty="0" err="1">
                <a:solidFill>
                  <a:srgbClr val="000000"/>
                </a:solidFill>
              </a:rPr>
              <a:t>waarin</a:t>
            </a:r>
            <a:r>
              <a:rPr lang="en-US" sz="1500" dirty="0">
                <a:solidFill>
                  <a:srgbClr val="000000"/>
                </a:solidFill>
              </a:rPr>
              <a:t> </a:t>
            </a:r>
            <a:r>
              <a:rPr lang="en-US" sz="1500" dirty="0" err="1">
                <a:solidFill>
                  <a:srgbClr val="000000"/>
                </a:solidFill>
              </a:rPr>
              <a:t>niet</a:t>
            </a:r>
            <a:r>
              <a:rPr lang="en-US" sz="1500" dirty="0">
                <a:solidFill>
                  <a:srgbClr val="000000"/>
                </a:solidFill>
              </a:rPr>
              <a:t>? Wat </a:t>
            </a:r>
            <a:r>
              <a:rPr lang="en-US" sz="1500" dirty="0" err="1">
                <a:solidFill>
                  <a:srgbClr val="000000"/>
                </a:solidFill>
              </a:rPr>
              <a:t>heeft</a:t>
            </a:r>
            <a:r>
              <a:rPr lang="en-US" sz="1500" dirty="0">
                <a:solidFill>
                  <a:srgbClr val="000000"/>
                </a:solidFill>
              </a:rPr>
              <a:t> je </a:t>
            </a:r>
            <a:r>
              <a:rPr lang="en-US" sz="1500" dirty="0" err="1">
                <a:solidFill>
                  <a:srgbClr val="000000"/>
                </a:solidFill>
              </a:rPr>
              <a:t>verrast</a:t>
            </a:r>
            <a:r>
              <a:rPr lang="en-US" sz="1500" dirty="0">
                <a:solidFill>
                  <a:srgbClr val="000000"/>
                </a:solidFill>
              </a:rPr>
              <a:t>?)</a:t>
            </a:r>
          </a:p>
        </p:txBody>
      </p:sp>
    </p:spTree>
    <p:extLst>
      <p:ext uri="{BB962C8B-B14F-4D97-AF65-F5344CB8AC3E}">
        <p14:creationId xmlns:p14="http://schemas.microsoft.com/office/powerpoint/2010/main" val="6208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iterate>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iterate>
                                    <p:tmPct val="10000"/>
                                  </p:iterate>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7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
                                  </p:stCondLst>
                                  <p:iterate>
                                    <p:tmPct val="10000"/>
                                  </p:iterate>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7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1000"/>
                                  </p:stCondLst>
                                  <p:iterate>
                                    <p:tmPct val="10000"/>
                                  </p:iterate>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7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1000"/>
                                  </p:stCondLst>
                                  <p:iterate>
                                    <p:tmPct val="10000"/>
                                  </p:iterate>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700"/>
                                        <p:tgtEl>
                                          <p:spTgt spid="3">
                                            <p:txEl>
                                              <p:pRg st="11" end="11"/>
                                            </p:txEl>
                                          </p:spTgt>
                                        </p:tgtEl>
                                      </p:cBhvr>
                                    </p:animEffect>
                                  </p:childTnLst>
                                </p:cTn>
                              </p:par>
                              <p:par>
                                <p:cTn id="48" presetID="10" presetClass="entr" presetSubtype="0" fill="hold" grpId="0" nodeType="withEffect">
                                  <p:stCondLst>
                                    <p:cond delay="500"/>
                                  </p:stCondLst>
                                  <p:iterate>
                                    <p:tmPct val="10000"/>
                                  </p:iterate>
                                  <p:childTnLst>
                                    <p:set>
                                      <p:cBhvr>
                                        <p:cTn id="49" dur="1" fill="hold">
                                          <p:stCondLst>
                                            <p:cond delay="0"/>
                                          </p:stCondLst>
                                        </p:cTn>
                                        <p:tgtEl>
                                          <p:spTgt spid="2"/>
                                        </p:tgtEl>
                                        <p:attrNameLst>
                                          <p:attrName>style.visibility</p:attrName>
                                        </p:attrNameLst>
                                      </p:cBhvr>
                                      <p:to>
                                        <p:strVal val="visible"/>
                                      </p:to>
                                    </p:set>
                                    <p:animEffect transition="in" filter="fade">
                                      <p:cBhvr>
                                        <p:cTn id="5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07235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3.1.4 Na deze </a:t>
            </a:r>
            <a:r>
              <a:rPr lang="en-US" sz="4400" kern="1200" dirty="0" err="1">
                <a:solidFill>
                  <a:srgbClr val="FFFFFF"/>
                </a:solidFill>
                <a:latin typeface="+mj-lt"/>
                <a:ea typeface="+mj-ea"/>
                <a:cs typeface="+mj-cs"/>
              </a:rPr>
              <a:t>studie</a:t>
            </a:r>
            <a:endParaRPr lang="en-US" sz="4400" kern="1200" dirty="0">
              <a:solidFill>
                <a:srgbClr val="FFFFFF"/>
              </a:solidFill>
              <a:latin typeface="+mj-lt"/>
              <a:ea typeface="+mj-ea"/>
              <a:cs typeface="+mj-cs"/>
            </a:endParaRP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6096000" y="921115"/>
            <a:ext cx="5712432" cy="5230634"/>
          </a:xfrm>
        </p:spPr>
        <p:txBody>
          <a:bodyPr vert="horz" lIns="91440" tIns="45720" rIns="91440" bIns="45720" rtlCol="0" anchor="ctr">
            <a:normAutofit/>
          </a:bodyPr>
          <a:lstStyle/>
          <a:p>
            <a:pPr indent="-228600" algn="l">
              <a:buFont typeface="Arial" panose="020B0604020202020204" pitchFamily="34" charset="0"/>
              <a:buChar char="•"/>
            </a:pPr>
            <a:r>
              <a:rPr lang="en-US" sz="2600" dirty="0">
                <a:solidFill>
                  <a:srgbClr val="000000"/>
                </a:solidFill>
              </a:rPr>
              <a:t>Wat ga </a:t>
            </a:r>
            <a:r>
              <a:rPr lang="en-US" sz="2600" dirty="0" err="1">
                <a:solidFill>
                  <a:srgbClr val="000000"/>
                </a:solidFill>
              </a:rPr>
              <a:t>jij</a:t>
            </a:r>
            <a:r>
              <a:rPr lang="en-US" sz="2600" dirty="0">
                <a:solidFill>
                  <a:srgbClr val="000000"/>
                </a:solidFill>
              </a:rPr>
              <a:t> </a:t>
            </a:r>
            <a:r>
              <a:rPr lang="en-US" sz="2600" dirty="0" err="1">
                <a:solidFill>
                  <a:srgbClr val="000000"/>
                </a:solidFill>
              </a:rPr>
              <a:t>doen</a:t>
            </a:r>
            <a:r>
              <a:rPr lang="en-US" sz="2600" dirty="0">
                <a:solidFill>
                  <a:srgbClr val="000000"/>
                </a:solidFill>
              </a:rPr>
              <a:t> </a:t>
            </a:r>
            <a:r>
              <a:rPr lang="en-US" sz="2600" dirty="0" err="1">
                <a:solidFill>
                  <a:srgbClr val="000000"/>
                </a:solidFill>
              </a:rPr>
              <a:t>na</a:t>
            </a:r>
            <a:r>
              <a:rPr lang="en-US" sz="2600" dirty="0">
                <a:solidFill>
                  <a:srgbClr val="000000"/>
                </a:solidFill>
              </a:rPr>
              <a:t> </a:t>
            </a:r>
            <a:r>
              <a:rPr lang="en-US" sz="2600" dirty="0" err="1">
                <a:solidFill>
                  <a:srgbClr val="000000"/>
                </a:solidFill>
              </a:rPr>
              <a:t>deze</a:t>
            </a:r>
            <a:r>
              <a:rPr lang="en-US" sz="2600" dirty="0">
                <a:solidFill>
                  <a:srgbClr val="000000"/>
                </a:solidFill>
              </a:rPr>
              <a:t> </a:t>
            </a:r>
            <a:r>
              <a:rPr lang="en-US" sz="2600" dirty="0" err="1">
                <a:solidFill>
                  <a:srgbClr val="000000"/>
                </a:solidFill>
              </a:rPr>
              <a:t>studie</a:t>
            </a:r>
            <a:r>
              <a:rPr lang="en-US" sz="2600" dirty="0">
                <a:solidFill>
                  <a:srgbClr val="000000"/>
                </a:solidFill>
              </a:rPr>
              <a:t>? </a:t>
            </a:r>
          </a:p>
          <a:p>
            <a:pPr marL="457200" indent="-457200" algn="l">
              <a:buFont typeface="Wingdings" panose="05000000000000000000" pitchFamily="2" charset="2"/>
              <a:buChar char="Ø"/>
            </a:pPr>
            <a:r>
              <a:rPr lang="en-US" sz="2600" dirty="0" err="1">
                <a:solidFill>
                  <a:srgbClr val="000000"/>
                </a:solidFill>
              </a:rPr>
              <a:t>Waar</a:t>
            </a:r>
            <a:r>
              <a:rPr lang="en-US" sz="2600" dirty="0">
                <a:solidFill>
                  <a:srgbClr val="000000"/>
                </a:solidFill>
              </a:rPr>
              <a:t> </a:t>
            </a:r>
            <a:r>
              <a:rPr lang="en-US" sz="2600" dirty="0" err="1">
                <a:solidFill>
                  <a:srgbClr val="000000"/>
                </a:solidFill>
              </a:rPr>
              <a:t>ga</a:t>
            </a:r>
            <a:r>
              <a:rPr lang="en-US" sz="2600" dirty="0">
                <a:solidFill>
                  <a:srgbClr val="000000"/>
                </a:solidFill>
              </a:rPr>
              <a:t> je </a:t>
            </a:r>
            <a:r>
              <a:rPr lang="en-US" sz="2600" dirty="0" err="1">
                <a:solidFill>
                  <a:srgbClr val="000000"/>
                </a:solidFill>
              </a:rPr>
              <a:t>werken</a:t>
            </a:r>
            <a:endParaRPr lang="en-US" sz="2600" dirty="0">
              <a:solidFill>
                <a:srgbClr val="000000"/>
              </a:solidFill>
            </a:endParaRPr>
          </a:p>
          <a:p>
            <a:pPr marL="457200" indent="-457200" algn="l">
              <a:buFont typeface="Wingdings" panose="05000000000000000000" pitchFamily="2" charset="2"/>
              <a:buChar char="Ø"/>
            </a:pPr>
            <a:r>
              <a:rPr lang="en-US" sz="2600" dirty="0" err="1">
                <a:solidFill>
                  <a:srgbClr val="000000"/>
                </a:solidFill>
              </a:rPr>
              <a:t>Waar</a:t>
            </a:r>
            <a:r>
              <a:rPr lang="en-US" sz="2600" dirty="0">
                <a:solidFill>
                  <a:srgbClr val="000000"/>
                </a:solidFill>
              </a:rPr>
              <a:t>/wat </a:t>
            </a:r>
            <a:r>
              <a:rPr lang="en-US" sz="2600" dirty="0" err="1">
                <a:solidFill>
                  <a:srgbClr val="000000"/>
                </a:solidFill>
              </a:rPr>
              <a:t>ga</a:t>
            </a:r>
            <a:r>
              <a:rPr lang="en-US" sz="2600" dirty="0">
                <a:solidFill>
                  <a:srgbClr val="000000"/>
                </a:solidFill>
              </a:rPr>
              <a:t> je </a:t>
            </a:r>
            <a:r>
              <a:rPr lang="en-US" sz="2600" dirty="0" err="1">
                <a:solidFill>
                  <a:srgbClr val="000000"/>
                </a:solidFill>
              </a:rPr>
              <a:t>doorstuderen</a:t>
            </a:r>
            <a:endParaRPr lang="en-US" sz="2600" dirty="0">
              <a:solidFill>
                <a:srgbClr val="000000"/>
              </a:solidFill>
            </a:endParaRPr>
          </a:p>
          <a:p>
            <a:pPr marL="457200" indent="-457200" algn="l">
              <a:buFont typeface="Wingdings" panose="05000000000000000000" pitchFamily="2" charset="2"/>
              <a:buChar char="Ø"/>
            </a:pPr>
            <a:r>
              <a:rPr lang="en-US" sz="2600" dirty="0">
                <a:solidFill>
                  <a:srgbClr val="000000"/>
                </a:solidFill>
              </a:rPr>
              <a:t>Wat ga je </a:t>
            </a:r>
            <a:r>
              <a:rPr lang="en-US" sz="2600" dirty="0" err="1">
                <a:solidFill>
                  <a:srgbClr val="000000"/>
                </a:solidFill>
              </a:rPr>
              <a:t>verder</a:t>
            </a:r>
            <a:r>
              <a:rPr lang="en-US" sz="2600" dirty="0">
                <a:solidFill>
                  <a:srgbClr val="000000"/>
                </a:solidFill>
              </a:rPr>
              <a:t> </a:t>
            </a:r>
            <a:r>
              <a:rPr lang="en-US" sz="2600" dirty="0" err="1">
                <a:solidFill>
                  <a:srgbClr val="000000"/>
                </a:solidFill>
              </a:rPr>
              <a:t>doen</a:t>
            </a:r>
            <a:r>
              <a:rPr lang="en-US" sz="2600" dirty="0">
                <a:solidFill>
                  <a:srgbClr val="000000"/>
                </a:solidFill>
              </a:rPr>
              <a:t> / </a:t>
            </a:r>
            <a:r>
              <a:rPr lang="en-US" sz="2600" dirty="0" err="1">
                <a:solidFill>
                  <a:srgbClr val="000000"/>
                </a:solidFill>
              </a:rPr>
              <a:t>toekomst</a:t>
            </a:r>
            <a:r>
              <a:rPr lang="en-US" sz="2600" dirty="0">
                <a:solidFill>
                  <a:srgbClr val="000000"/>
                </a:solidFill>
              </a:rPr>
              <a:t> </a:t>
            </a:r>
            <a:r>
              <a:rPr lang="en-US" sz="1400" dirty="0">
                <a:solidFill>
                  <a:srgbClr val="000000"/>
                </a:solidFill>
              </a:rPr>
              <a:t>(</a:t>
            </a:r>
            <a:r>
              <a:rPr lang="en-US" sz="1400" dirty="0" err="1">
                <a:solidFill>
                  <a:srgbClr val="000000"/>
                </a:solidFill>
              </a:rPr>
              <a:t>cursussen</a:t>
            </a:r>
            <a:r>
              <a:rPr lang="en-US" sz="1400" dirty="0">
                <a:solidFill>
                  <a:srgbClr val="000000"/>
                </a:solidFill>
              </a:rPr>
              <a:t>/</a:t>
            </a:r>
            <a:r>
              <a:rPr lang="en-US" sz="1400" dirty="0" err="1">
                <a:solidFill>
                  <a:srgbClr val="000000"/>
                </a:solidFill>
              </a:rPr>
              <a:t>reizen</a:t>
            </a:r>
            <a:r>
              <a:rPr lang="en-US" sz="1400" dirty="0">
                <a:solidFill>
                  <a:srgbClr val="000000"/>
                </a:solidFill>
              </a:rPr>
              <a:t>/hobby?)</a:t>
            </a:r>
          </a:p>
          <a:p>
            <a:pPr algn="l"/>
            <a:endParaRPr lang="en-US" sz="2600" dirty="0">
              <a:solidFill>
                <a:srgbClr val="000000"/>
              </a:solidFill>
            </a:endParaRPr>
          </a:p>
          <a:p>
            <a:pPr indent="-228600" algn="l">
              <a:buFont typeface="Arial" panose="020B0604020202020204" pitchFamily="34" charset="0"/>
              <a:buChar char="•"/>
            </a:pPr>
            <a:r>
              <a:rPr lang="en-US" sz="2600" dirty="0" err="1">
                <a:solidFill>
                  <a:srgbClr val="000000"/>
                </a:solidFill>
              </a:rPr>
              <a:t>Geef</a:t>
            </a:r>
            <a:r>
              <a:rPr lang="en-US" sz="2600" dirty="0">
                <a:solidFill>
                  <a:srgbClr val="000000"/>
                </a:solidFill>
              </a:rPr>
              <a:t> </a:t>
            </a:r>
            <a:r>
              <a:rPr lang="en-US" sz="2600" dirty="0" err="1">
                <a:solidFill>
                  <a:srgbClr val="000000"/>
                </a:solidFill>
              </a:rPr>
              <a:t>ook</a:t>
            </a:r>
            <a:r>
              <a:rPr lang="en-US" sz="2600" dirty="0">
                <a:solidFill>
                  <a:srgbClr val="000000"/>
                </a:solidFill>
              </a:rPr>
              <a:t> </a:t>
            </a:r>
            <a:r>
              <a:rPr lang="en-US" sz="2600" dirty="0" err="1">
                <a:solidFill>
                  <a:srgbClr val="000000"/>
                </a:solidFill>
              </a:rPr>
              <a:t>stappen</a:t>
            </a:r>
            <a:r>
              <a:rPr lang="en-US" sz="2600" dirty="0">
                <a:solidFill>
                  <a:srgbClr val="000000"/>
                </a:solidFill>
              </a:rPr>
              <a:t>/</a:t>
            </a:r>
            <a:r>
              <a:rPr lang="en-US" sz="2600" dirty="0" err="1">
                <a:solidFill>
                  <a:srgbClr val="000000"/>
                </a:solidFill>
              </a:rPr>
              <a:t>bewijs</a:t>
            </a:r>
            <a:r>
              <a:rPr lang="en-US" sz="2600" dirty="0">
                <a:solidFill>
                  <a:srgbClr val="000000"/>
                </a:solidFill>
              </a:rPr>
              <a:t> </a:t>
            </a:r>
            <a:r>
              <a:rPr lang="en-US" sz="2600" dirty="0" err="1">
                <a:solidFill>
                  <a:srgbClr val="000000"/>
                </a:solidFill>
              </a:rPr>
              <a:t>aan</a:t>
            </a:r>
            <a:endParaRPr lang="en-US" sz="2600"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23641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iterate>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00"/>
                                        <p:tgtEl>
                                          <p:spTgt spid="3">
                                            <p:txEl>
                                              <p:pRg st="5" end="5"/>
                                            </p:txEl>
                                          </p:spTgt>
                                        </p:tgtEl>
                                      </p:cBhvr>
                                    </p:animEffect>
                                  </p:childTnLst>
                                </p:cTn>
                              </p:par>
                              <p:par>
                                <p:cTn id="28" presetID="10" presetClass="entr" presetSubtype="0" fill="hold" grpId="0" nodeType="withEffect">
                                  <p:stCondLst>
                                    <p:cond delay="500"/>
                                  </p:stCondLst>
                                  <p:iterate>
                                    <p:tmPct val="10000"/>
                                  </p:iterate>
                                  <p:childTnLst>
                                    <p:set>
                                      <p:cBhvr>
                                        <p:cTn id="29" dur="1" fill="hold">
                                          <p:stCondLst>
                                            <p:cond delay="0"/>
                                          </p:stCondLst>
                                        </p:cTn>
                                        <p:tgtEl>
                                          <p:spTgt spid="2"/>
                                        </p:tgtEl>
                                        <p:attrNameLst>
                                          <p:attrName>style.visibility</p:attrName>
                                        </p:attrNameLst>
                                      </p:cBhvr>
                                      <p:to>
                                        <p:strVal val="visible"/>
                                      </p:to>
                                    </p:set>
                                    <p:animEffect transition="in" filter="fade">
                                      <p:cBhvr>
                                        <p:cTn id="3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07235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3.1.5 </a:t>
            </a:r>
            <a:r>
              <a:rPr lang="en-US" sz="4400" kern="1200" dirty="0" err="1">
                <a:solidFill>
                  <a:srgbClr val="FFFFFF"/>
                </a:solidFill>
                <a:latin typeface="+mj-lt"/>
                <a:ea typeface="+mj-ea"/>
                <a:cs typeface="+mj-cs"/>
              </a:rPr>
              <a:t>Curricuum</a:t>
            </a:r>
            <a:r>
              <a:rPr lang="en-US" sz="4400" kern="1200" dirty="0">
                <a:solidFill>
                  <a:srgbClr val="FFFFFF"/>
                </a:solidFill>
                <a:latin typeface="+mj-lt"/>
                <a:ea typeface="+mj-ea"/>
                <a:cs typeface="+mj-cs"/>
              </a:rPr>
              <a:t> Vitae</a:t>
            </a:r>
            <a:br>
              <a:rPr lang="en-US" sz="4400" kern="1200" dirty="0">
                <a:solidFill>
                  <a:srgbClr val="FFFFFF"/>
                </a:solidFill>
                <a:latin typeface="+mj-lt"/>
                <a:ea typeface="+mj-ea"/>
                <a:cs typeface="+mj-cs"/>
              </a:rPr>
            </a:br>
            <a:r>
              <a:rPr lang="en-US" sz="4400" dirty="0">
                <a:solidFill>
                  <a:srgbClr val="FFFFFF"/>
                </a:solidFill>
              </a:rPr>
              <a:t>          </a:t>
            </a:r>
            <a:r>
              <a:rPr lang="en-US" sz="2400" dirty="0">
                <a:solidFill>
                  <a:srgbClr val="FFFFFF"/>
                </a:solidFill>
              </a:rPr>
              <a:t>(</a:t>
            </a:r>
            <a:r>
              <a:rPr lang="en-US" sz="2400" dirty="0" err="1">
                <a:solidFill>
                  <a:srgbClr val="FFFFFF"/>
                </a:solidFill>
              </a:rPr>
              <a:t>levensloop</a:t>
            </a:r>
            <a:r>
              <a:rPr lang="en-US" sz="2400" dirty="0">
                <a:solidFill>
                  <a:srgbClr val="FFFFFF"/>
                </a:solidFill>
              </a:rPr>
              <a:t>)</a:t>
            </a:r>
            <a:endParaRPr lang="en-US" sz="2400" kern="1200" dirty="0">
              <a:solidFill>
                <a:srgbClr val="FFFFFF"/>
              </a:solidFill>
            </a:endParaRP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5712431" y="801866"/>
            <a:ext cx="5712432" cy="5230634"/>
          </a:xfrm>
        </p:spPr>
        <p:txBody>
          <a:bodyPr vert="horz" lIns="91440" tIns="45720" rIns="91440" bIns="45720" rtlCol="0" anchor="ctr">
            <a:normAutofit/>
          </a:bodyPr>
          <a:lstStyle/>
          <a:p>
            <a:pPr marL="457200" indent="-457200" algn="l">
              <a:buFont typeface="Arial" panose="020B0604020202020204" pitchFamily="34" charset="0"/>
              <a:buChar char="•"/>
            </a:pPr>
            <a:r>
              <a:rPr lang="en-US" sz="2600" dirty="0">
                <a:solidFill>
                  <a:srgbClr val="000000"/>
                </a:solidFill>
              </a:rPr>
              <a:t>Maak je CV </a:t>
            </a:r>
            <a:r>
              <a:rPr lang="en-US" sz="2600" dirty="0" err="1">
                <a:solidFill>
                  <a:srgbClr val="000000"/>
                </a:solidFill>
              </a:rPr>
              <a:t>actueel</a:t>
            </a:r>
            <a:r>
              <a:rPr lang="en-US" sz="2600" dirty="0">
                <a:solidFill>
                  <a:srgbClr val="000000"/>
                </a:solidFill>
              </a:rPr>
              <a:t>.</a:t>
            </a:r>
          </a:p>
          <a:p>
            <a:pPr algn="l"/>
            <a:r>
              <a:rPr lang="en-US" sz="2600" dirty="0">
                <a:solidFill>
                  <a:srgbClr val="000000"/>
                </a:solidFill>
              </a:rPr>
              <a:t>      </a:t>
            </a:r>
            <a:r>
              <a:rPr lang="en-US" sz="1600" dirty="0">
                <a:solidFill>
                  <a:srgbClr val="000000"/>
                </a:solidFill>
              </a:rPr>
              <a:t>(</a:t>
            </a:r>
            <a:r>
              <a:rPr lang="en-US" sz="1600" dirty="0" err="1">
                <a:solidFill>
                  <a:srgbClr val="000000"/>
                </a:solidFill>
              </a:rPr>
              <a:t>bijwerken</a:t>
            </a:r>
            <a:r>
              <a:rPr lang="en-US" sz="1600" dirty="0">
                <a:solidFill>
                  <a:srgbClr val="000000"/>
                </a:solidFill>
              </a:rPr>
              <a:t> van </a:t>
            </a:r>
            <a:r>
              <a:rPr lang="en-US" sz="1600" dirty="0" err="1">
                <a:solidFill>
                  <a:srgbClr val="000000"/>
                </a:solidFill>
              </a:rPr>
              <a:t>onderwijs</a:t>
            </a:r>
            <a:r>
              <a:rPr lang="en-US" sz="1600" dirty="0">
                <a:solidFill>
                  <a:srgbClr val="000000"/>
                </a:solidFill>
              </a:rPr>
              <a:t>/diploma’s, </a:t>
            </a:r>
            <a:r>
              <a:rPr lang="en-US" sz="1600" dirty="0" err="1">
                <a:solidFill>
                  <a:srgbClr val="000000"/>
                </a:solidFill>
              </a:rPr>
              <a:t>werk</a:t>
            </a:r>
            <a:r>
              <a:rPr lang="en-US" sz="1600" dirty="0">
                <a:solidFill>
                  <a:srgbClr val="000000"/>
                </a:solidFill>
              </a:rPr>
              <a:t>/stage-</a:t>
            </a:r>
            <a:r>
              <a:rPr lang="en-US" sz="1600" dirty="0" err="1">
                <a:solidFill>
                  <a:srgbClr val="000000"/>
                </a:solidFill>
              </a:rPr>
              <a:t>ervaringen</a:t>
            </a:r>
            <a:r>
              <a:rPr lang="en-US" sz="1600" dirty="0">
                <a:solidFill>
                  <a:srgbClr val="000000"/>
                </a:solidFill>
              </a:rPr>
              <a:t>,</a:t>
            </a:r>
          </a:p>
          <a:p>
            <a:pPr algn="l"/>
            <a:r>
              <a:rPr lang="en-US" sz="1600" dirty="0">
                <a:solidFill>
                  <a:srgbClr val="000000"/>
                </a:solidFill>
              </a:rPr>
              <a:t>           </a:t>
            </a:r>
            <a:r>
              <a:rPr lang="en-US" sz="1600" dirty="0" err="1">
                <a:solidFill>
                  <a:srgbClr val="000000"/>
                </a:solidFill>
              </a:rPr>
              <a:t>andere</a:t>
            </a:r>
            <a:r>
              <a:rPr lang="en-US" sz="1600" dirty="0">
                <a:solidFill>
                  <a:srgbClr val="000000"/>
                </a:solidFill>
              </a:rPr>
              <a:t> </a:t>
            </a:r>
            <a:r>
              <a:rPr lang="en-US" sz="1600" dirty="0" err="1">
                <a:solidFill>
                  <a:srgbClr val="000000"/>
                </a:solidFill>
              </a:rPr>
              <a:t>actuele</a:t>
            </a:r>
            <a:r>
              <a:rPr lang="en-US" sz="1600" dirty="0">
                <a:solidFill>
                  <a:srgbClr val="000000"/>
                </a:solidFill>
              </a:rPr>
              <a:t> </a:t>
            </a:r>
            <a:r>
              <a:rPr lang="en-US" sz="1600" dirty="0" err="1">
                <a:solidFill>
                  <a:srgbClr val="000000"/>
                </a:solidFill>
              </a:rPr>
              <a:t>activiteiten</a:t>
            </a:r>
            <a:r>
              <a:rPr lang="en-US" sz="1600" dirty="0">
                <a:solidFill>
                  <a:srgbClr val="000000"/>
                </a:solidFill>
              </a:rPr>
              <a:t>)</a:t>
            </a:r>
          </a:p>
          <a:p>
            <a:pPr algn="l"/>
            <a:endParaRPr lang="en-US" sz="2600" dirty="0">
              <a:solidFill>
                <a:srgbClr val="000000"/>
              </a:solidFill>
            </a:endParaRPr>
          </a:p>
          <a:p>
            <a:pPr marL="457200" indent="-457200" algn="l">
              <a:buFont typeface="Arial" panose="020B0604020202020204" pitchFamily="34" charset="0"/>
              <a:buChar char="•"/>
            </a:pPr>
            <a:r>
              <a:rPr lang="en-US" sz="2600" dirty="0" err="1">
                <a:solidFill>
                  <a:srgbClr val="000000"/>
                </a:solidFill>
              </a:rPr>
              <a:t>Geef</a:t>
            </a:r>
            <a:r>
              <a:rPr lang="en-US" sz="2600" dirty="0">
                <a:solidFill>
                  <a:srgbClr val="000000"/>
                </a:solidFill>
              </a:rPr>
              <a:t> </a:t>
            </a:r>
            <a:r>
              <a:rPr lang="en-US" sz="2600" dirty="0" err="1">
                <a:solidFill>
                  <a:srgbClr val="000000"/>
                </a:solidFill>
              </a:rPr>
              <a:t>een</a:t>
            </a:r>
            <a:r>
              <a:rPr lang="en-US" sz="2600" dirty="0">
                <a:solidFill>
                  <a:srgbClr val="000000"/>
                </a:solidFill>
              </a:rPr>
              <a:t> </a:t>
            </a:r>
            <a:r>
              <a:rPr lang="en-US" sz="2600" dirty="0" err="1">
                <a:solidFill>
                  <a:srgbClr val="000000"/>
                </a:solidFill>
              </a:rPr>
              <a:t>goed</a:t>
            </a:r>
            <a:r>
              <a:rPr lang="en-US" sz="2600" dirty="0">
                <a:solidFill>
                  <a:srgbClr val="000000"/>
                </a:solidFill>
              </a:rPr>
              <a:t> </a:t>
            </a:r>
            <a:r>
              <a:rPr lang="en-US" sz="2600" dirty="0" err="1">
                <a:solidFill>
                  <a:srgbClr val="000000"/>
                </a:solidFill>
              </a:rPr>
              <a:t>beeld</a:t>
            </a:r>
            <a:r>
              <a:rPr lang="en-US" sz="2600" dirty="0">
                <a:solidFill>
                  <a:srgbClr val="000000"/>
                </a:solidFill>
              </a:rPr>
              <a:t>; </a:t>
            </a:r>
            <a:r>
              <a:rPr lang="en-US" sz="2600" dirty="0" err="1">
                <a:solidFill>
                  <a:srgbClr val="000000"/>
                </a:solidFill>
              </a:rPr>
              <a:t>wie</a:t>
            </a:r>
            <a:r>
              <a:rPr lang="en-US" sz="2600" dirty="0">
                <a:solidFill>
                  <a:srgbClr val="000000"/>
                </a:solidFill>
              </a:rPr>
              <a:t> je bent, </a:t>
            </a:r>
            <a:r>
              <a:rPr lang="en-US" sz="2600" dirty="0" err="1">
                <a:solidFill>
                  <a:srgbClr val="000000"/>
                </a:solidFill>
              </a:rPr>
              <a:t>waar</a:t>
            </a:r>
            <a:r>
              <a:rPr lang="en-US" sz="2600" dirty="0">
                <a:solidFill>
                  <a:srgbClr val="000000"/>
                </a:solidFill>
              </a:rPr>
              <a:t> je </a:t>
            </a:r>
            <a:r>
              <a:rPr lang="en-US" sz="2600" dirty="0" err="1">
                <a:solidFill>
                  <a:srgbClr val="000000"/>
                </a:solidFill>
              </a:rPr>
              <a:t>kwaliteiten</a:t>
            </a:r>
            <a:r>
              <a:rPr lang="en-US" sz="2600" dirty="0">
                <a:solidFill>
                  <a:srgbClr val="000000"/>
                </a:solidFill>
              </a:rPr>
              <a:t> </a:t>
            </a:r>
            <a:r>
              <a:rPr lang="en-US" sz="2600" dirty="0" err="1">
                <a:solidFill>
                  <a:srgbClr val="000000"/>
                </a:solidFill>
              </a:rPr>
              <a:t>liggen</a:t>
            </a:r>
            <a:r>
              <a:rPr lang="en-US" sz="2600" dirty="0">
                <a:solidFill>
                  <a:srgbClr val="000000"/>
                </a:solidFill>
              </a:rPr>
              <a:t>. </a:t>
            </a:r>
          </a:p>
          <a:p>
            <a:pPr marL="457200" indent="-457200" algn="l">
              <a:buFont typeface="Arial" panose="020B0604020202020204" pitchFamily="34" charset="0"/>
              <a:buChar char="•"/>
            </a:pPr>
            <a:r>
              <a:rPr lang="en-US" sz="2600" dirty="0">
                <a:solidFill>
                  <a:srgbClr val="000000"/>
                </a:solidFill>
              </a:rPr>
              <a:t>Zorg </a:t>
            </a:r>
            <a:r>
              <a:rPr lang="en-US" sz="2600" dirty="0" err="1">
                <a:solidFill>
                  <a:srgbClr val="000000"/>
                </a:solidFill>
              </a:rPr>
              <a:t>dat</a:t>
            </a:r>
            <a:r>
              <a:rPr lang="en-US" sz="2600" dirty="0">
                <a:solidFill>
                  <a:srgbClr val="000000"/>
                </a:solidFill>
              </a:rPr>
              <a:t> je CV </a:t>
            </a:r>
            <a:r>
              <a:rPr lang="en-US" sz="2600" dirty="0" err="1">
                <a:solidFill>
                  <a:srgbClr val="000000"/>
                </a:solidFill>
              </a:rPr>
              <a:t>goed</a:t>
            </a:r>
            <a:r>
              <a:rPr lang="en-US" sz="2600" dirty="0">
                <a:solidFill>
                  <a:srgbClr val="000000"/>
                </a:solidFill>
              </a:rPr>
              <a:t> </a:t>
            </a:r>
            <a:r>
              <a:rPr lang="en-US" sz="2600" dirty="0" err="1">
                <a:solidFill>
                  <a:srgbClr val="000000"/>
                </a:solidFill>
              </a:rPr>
              <a:t>bij</a:t>
            </a:r>
            <a:r>
              <a:rPr lang="en-US" sz="2600" dirty="0">
                <a:solidFill>
                  <a:srgbClr val="000000"/>
                </a:solidFill>
              </a:rPr>
              <a:t> </a:t>
            </a:r>
            <a:r>
              <a:rPr lang="en-US" sz="2600" dirty="0" err="1">
                <a:solidFill>
                  <a:srgbClr val="000000"/>
                </a:solidFill>
              </a:rPr>
              <a:t>jou</a:t>
            </a:r>
            <a:r>
              <a:rPr lang="en-US" sz="2600" dirty="0">
                <a:solidFill>
                  <a:srgbClr val="000000"/>
                </a:solidFill>
              </a:rPr>
              <a:t> en je </a:t>
            </a:r>
            <a:r>
              <a:rPr lang="en-US" sz="2600" dirty="0" err="1">
                <a:solidFill>
                  <a:srgbClr val="000000"/>
                </a:solidFill>
              </a:rPr>
              <a:t>vervolgstap</a:t>
            </a:r>
            <a:r>
              <a:rPr lang="en-US" sz="2600" dirty="0">
                <a:solidFill>
                  <a:srgbClr val="000000"/>
                </a:solidFill>
              </a:rPr>
              <a:t> past.</a:t>
            </a:r>
          </a:p>
        </p:txBody>
      </p:sp>
    </p:spTree>
    <p:extLst>
      <p:ext uri="{BB962C8B-B14F-4D97-AF65-F5344CB8AC3E}">
        <p14:creationId xmlns:p14="http://schemas.microsoft.com/office/powerpoint/2010/main" val="2539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7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iterate>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00"/>
                                        <p:tgtEl>
                                          <p:spTgt spid="3">
                                            <p:txEl>
                                              <p:pRg st="5" end="5"/>
                                            </p:txEl>
                                          </p:spTgt>
                                        </p:tgtEl>
                                      </p:cBhvr>
                                    </p:animEffect>
                                  </p:childTnLst>
                                </p:cTn>
                              </p:par>
                              <p:par>
                                <p:cTn id="28" presetID="10" presetClass="entr" presetSubtype="0" fill="hold" grpId="0" nodeType="withEffect">
                                  <p:stCondLst>
                                    <p:cond delay="500"/>
                                  </p:stCondLst>
                                  <p:iterate>
                                    <p:tmPct val="10000"/>
                                  </p:iterate>
                                  <p:childTnLst>
                                    <p:set>
                                      <p:cBhvr>
                                        <p:cTn id="29" dur="1" fill="hold">
                                          <p:stCondLst>
                                            <p:cond delay="0"/>
                                          </p:stCondLst>
                                        </p:cTn>
                                        <p:tgtEl>
                                          <p:spTgt spid="2"/>
                                        </p:tgtEl>
                                        <p:attrNameLst>
                                          <p:attrName>style.visibility</p:attrName>
                                        </p:attrNameLst>
                                      </p:cBhvr>
                                      <p:to>
                                        <p:strVal val="visible"/>
                                      </p:to>
                                    </p:set>
                                    <p:animEffect transition="in" filter="fade">
                                      <p:cBhvr>
                                        <p:cTn id="3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07235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3.1.6 </a:t>
            </a:r>
            <a:r>
              <a:rPr lang="en-US" sz="4400" kern="1200" dirty="0" err="1">
                <a:solidFill>
                  <a:srgbClr val="FFFFFF"/>
                </a:solidFill>
                <a:latin typeface="+mj-lt"/>
                <a:ea typeface="+mj-ea"/>
                <a:cs typeface="+mj-cs"/>
              </a:rPr>
              <a:t>Reflectie</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PvB</a:t>
            </a:r>
            <a:br>
              <a:rPr lang="en-US" sz="4400" kern="1200" dirty="0">
                <a:solidFill>
                  <a:srgbClr val="FFFFFF"/>
                </a:solidFill>
                <a:latin typeface="+mj-lt"/>
                <a:ea typeface="+mj-ea"/>
                <a:cs typeface="+mj-cs"/>
              </a:rPr>
            </a:br>
            <a:r>
              <a:rPr lang="en-US" sz="4400" dirty="0">
                <a:solidFill>
                  <a:srgbClr val="FFFFFF"/>
                </a:solidFill>
              </a:rPr>
              <a:t>          </a:t>
            </a:r>
            <a:r>
              <a:rPr lang="en-US" sz="2400" dirty="0">
                <a:solidFill>
                  <a:srgbClr val="FFFFFF"/>
                </a:solidFill>
              </a:rPr>
              <a:t>(</a:t>
            </a:r>
            <a:r>
              <a:rPr lang="en-US" sz="2400" dirty="0" err="1">
                <a:solidFill>
                  <a:srgbClr val="FFFFFF"/>
                </a:solidFill>
              </a:rPr>
              <a:t>Beroepsproeve</a:t>
            </a:r>
            <a:r>
              <a:rPr lang="en-US" sz="2400" dirty="0">
                <a:solidFill>
                  <a:srgbClr val="FFFFFF"/>
                </a:solidFill>
              </a:rPr>
              <a:t>)</a:t>
            </a:r>
            <a:endParaRPr lang="en-US" sz="2400" kern="1200" dirty="0">
              <a:solidFill>
                <a:srgbClr val="FFFFFF"/>
              </a:solidFill>
            </a:endParaRP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5712430" y="801866"/>
            <a:ext cx="6479569" cy="5230634"/>
          </a:xfrm>
        </p:spPr>
        <p:txBody>
          <a:bodyPr vert="horz" lIns="91440" tIns="45720" rIns="91440" bIns="45720" rtlCol="0" anchor="ctr">
            <a:normAutofit/>
          </a:bodyPr>
          <a:lstStyle/>
          <a:p>
            <a:pPr indent="-228600" algn="l">
              <a:buFont typeface="Arial" panose="020B0604020202020204" pitchFamily="34" charset="0"/>
              <a:buChar char="•"/>
            </a:pPr>
            <a:r>
              <a:rPr lang="en-US" sz="2600" dirty="0" err="1">
                <a:solidFill>
                  <a:srgbClr val="000000"/>
                </a:solidFill>
              </a:rPr>
              <a:t>Bekijk</a:t>
            </a:r>
            <a:r>
              <a:rPr lang="en-US" sz="2600" dirty="0">
                <a:solidFill>
                  <a:srgbClr val="000000"/>
                </a:solidFill>
              </a:rPr>
              <a:t> de </a:t>
            </a:r>
            <a:r>
              <a:rPr lang="en-US" sz="2600" dirty="0" err="1">
                <a:solidFill>
                  <a:srgbClr val="000000"/>
                </a:solidFill>
              </a:rPr>
              <a:t>beroepsproeve</a:t>
            </a:r>
            <a:r>
              <a:rPr lang="en-US" sz="2600" dirty="0">
                <a:solidFill>
                  <a:srgbClr val="000000"/>
                </a:solidFill>
              </a:rPr>
              <a:t>.</a:t>
            </a:r>
          </a:p>
          <a:p>
            <a:pPr indent="-228600" algn="l">
              <a:buFont typeface="Arial" panose="020B0604020202020204" pitchFamily="34" charset="0"/>
              <a:buChar char="•"/>
            </a:pPr>
            <a:r>
              <a:rPr lang="en-US" sz="2600" dirty="0" err="1">
                <a:solidFill>
                  <a:srgbClr val="000000"/>
                </a:solidFill>
              </a:rPr>
              <a:t>Stel</a:t>
            </a:r>
            <a:r>
              <a:rPr lang="en-US" sz="2600" dirty="0">
                <a:solidFill>
                  <a:srgbClr val="000000"/>
                </a:solidFill>
              </a:rPr>
              <a:t> vast hoe je </a:t>
            </a:r>
            <a:r>
              <a:rPr lang="en-US" sz="2600" dirty="0" err="1">
                <a:solidFill>
                  <a:srgbClr val="000000"/>
                </a:solidFill>
              </a:rPr>
              <a:t>ervoor</a:t>
            </a:r>
            <a:r>
              <a:rPr lang="en-US" sz="2600" dirty="0">
                <a:solidFill>
                  <a:srgbClr val="000000"/>
                </a:solidFill>
              </a:rPr>
              <a:t> </a:t>
            </a:r>
            <a:r>
              <a:rPr lang="en-US" sz="2600" dirty="0" err="1">
                <a:solidFill>
                  <a:srgbClr val="000000"/>
                </a:solidFill>
              </a:rPr>
              <a:t>staat</a:t>
            </a:r>
            <a:r>
              <a:rPr lang="en-US" sz="2600" dirty="0">
                <a:solidFill>
                  <a:srgbClr val="000000"/>
                </a:solidFill>
              </a:rPr>
              <a:t>.</a:t>
            </a:r>
          </a:p>
          <a:p>
            <a:pPr indent="-228600" algn="l">
              <a:buFont typeface="Arial" panose="020B0604020202020204" pitchFamily="34" charset="0"/>
              <a:buChar char="•"/>
            </a:pPr>
            <a:r>
              <a:rPr lang="en-US" sz="2600" dirty="0">
                <a:solidFill>
                  <a:srgbClr val="000000"/>
                </a:solidFill>
              </a:rPr>
              <a:t>Het examen </a:t>
            </a:r>
            <a:r>
              <a:rPr lang="en-US" sz="2600" dirty="0" err="1">
                <a:solidFill>
                  <a:srgbClr val="000000"/>
                </a:solidFill>
              </a:rPr>
              <a:t>wordt</a:t>
            </a:r>
            <a:r>
              <a:rPr lang="en-US" sz="2600" dirty="0">
                <a:solidFill>
                  <a:srgbClr val="000000"/>
                </a:solidFill>
              </a:rPr>
              <a:t> </a:t>
            </a:r>
            <a:r>
              <a:rPr lang="en-US" sz="2600" dirty="0" err="1">
                <a:solidFill>
                  <a:srgbClr val="000000"/>
                </a:solidFill>
              </a:rPr>
              <a:t>aan</a:t>
            </a:r>
            <a:r>
              <a:rPr lang="en-US" sz="2600" dirty="0">
                <a:solidFill>
                  <a:srgbClr val="000000"/>
                </a:solidFill>
              </a:rPr>
              <a:t> je </a:t>
            </a:r>
            <a:r>
              <a:rPr lang="en-US" sz="2600" dirty="0" err="1">
                <a:solidFill>
                  <a:srgbClr val="000000"/>
                </a:solidFill>
              </a:rPr>
              <a:t>uitgelegd</a:t>
            </a:r>
            <a:r>
              <a:rPr lang="en-US" sz="2600" dirty="0">
                <a:solidFill>
                  <a:srgbClr val="000000"/>
                </a:solidFill>
              </a:rPr>
              <a:t> (20/4)</a:t>
            </a:r>
          </a:p>
          <a:p>
            <a:pPr algn="l"/>
            <a:r>
              <a:rPr lang="en-US" sz="2600" dirty="0" err="1">
                <a:solidFill>
                  <a:srgbClr val="000000"/>
                </a:solidFill>
              </a:rPr>
              <a:t>Beschrijf</a:t>
            </a:r>
            <a:r>
              <a:rPr lang="en-US" sz="2600" dirty="0">
                <a:solidFill>
                  <a:srgbClr val="000000"/>
                </a:solidFill>
              </a:rPr>
              <a:t> het </a:t>
            </a:r>
            <a:r>
              <a:rPr lang="en-US" sz="2600" dirty="0" err="1">
                <a:solidFill>
                  <a:srgbClr val="000000"/>
                </a:solidFill>
              </a:rPr>
              <a:t>volgende</a:t>
            </a:r>
            <a:r>
              <a:rPr lang="en-US" sz="2600" dirty="0">
                <a:solidFill>
                  <a:srgbClr val="000000"/>
                </a:solidFill>
              </a:rPr>
              <a:t>:</a:t>
            </a:r>
          </a:p>
          <a:p>
            <a:pPr algn="l"/>
            <a:r>
              <a:rPr lang="en-US" sz="2600" dirty="0">
                <a:solidFill>
                  <a:srgbClr val="000000"/>
                </a:solidFill>
              </a:rPr>
              <a:t>	&gt; </a:t>
            </a:r>
            <a:r>
              <a:rPr lang="en-US" sz="2600" dirty="0" err="1">
                <a:solidFill>
                  <a:srgbClr val="000000"/>
                </a:solidFill>
              </a:rPr>
              <a:t>onderdelen</a:t>
            </a:r>
            <a:r>
              <a:rPr lang="en-US" sz="2600" dirty="0">
                <a:solidFill>
                  <a:srgbClr val="000000"/>
                </a:solidFill>
              </a:rPr>
              <a:t> die je </a:t>
            </a:r>
            <a:r>
              <a:rPr lang="en-US" sz="2600" dirty="0" err="1">
                <a:solidFill>
                  <a:srgbClr val="000000"/>
                </a:solidFill>
              </a:rPr>
              <a:t>goed</a:t>
            </a:r>
            <a:r>
              <a:rPr lang="en-US" sz="2600" dirty="0">
                <a:solidFill>
                  <a:srgbClr val="000000"/>
                </a:solidFill>
              </a:rPr>
              <a:t> </a:t>
            </a:r>
            <a:r>
              <a:rPr lang="en-US" sz="2600" dirty="0" err="1">
                <a:solidFill>
                  <a:srgbClr val="000000"/>
                </a:solidFill>
              </a:rPr>
              <a:t>beheerst</a:t>
            </a:r>
            <a:endParaRPr lang="en-US" sz="2600" dirty="0">
              <a:solidFill>
                <a:srgbClr val="000000"/>
              </a:solidFill>
            </a:endParaRPr>
          </a:p>
          <a:p>
            <a:pPr algn="l"/>
            <a:r>
              <a:rPr lang="en-US" sz="2600" dirty="0">
                <a:solidFill>
                  <a:srgbClr val="000000"/>
                </a:solidFill>
              </a:rPr>
              <a:t>	&gt; </a:t>
            </a:r>
            <a:r>
              <a:rPr lang="en-US" sz="2600" dirty="0" err="1">
                <a:solidFill>
                  <a:srgbClr val="000000"/>
                </a:solidFill>
              </a:rPr>
              <a:t>onderdelen</a:t>
            </a:r>
            <a:r>
              <a:rPr lang="en-US" sz="2600" dirty="0">
                <a:solidFill>
                  <a:srgbClr val="000000"/>
                </a:solidFill>
              </a:rPr>
              <a:t> die je </a:t>
            </a:r>
            <a:r>
              <a:rPr lang="en-US" sz="2600" dirty="0" err="1">
                <a:solidFill>
                  <a:srgbClr val="000000"/>
                </a:solidFill>
              </a:rPr>
              <a:t>niet</a:t>
            </a:r>
            <a:r>
              <a:rPr lang="en-US" sz="2600" dirty="0">
                <a:solidFill>
                  <a:srgbClr val="000000"/>
                </a:solidFill>
              </a:rPr>
              <a:t> </a:t>
            </a:r>
            <a:r>
              <a:rPr lang="en-US" sz="2600" dirty="0" err="1">
                <a:solidFill>
                  <a:srgbClr val="000000"/>
                </a:solidFill>
              </a:rPr>
              <a:t>goed</a:t>
            </a:r>
            <a:r>
              <a:rPr lang="en-US" sz="2600" dirty="0">
                <a:solidFill>
                  <a:srgbClr val="000000"/>
                </a:solidFill>
              </a:rPr>
              <a:t> </a:t>
            </a:r>
            <a:r>
              <a:rPr lang="en-US" sz="2600" dirty="0" err="1">
                <a:solidFill>
                  <a:srgbClr val="000000"/>
                </a:solidFill>
              </a:rPr>
              <a:t>beheerst</a:t>
            </a:r>
            <a:endParaRPr lang="en-US" sz="2600" dirty="0">
              <a:solidFill>
                <a:srgbClr val="000000"/>
              </a:solidFill>
            </a:endParaRPr>
          </a:p>
          <a:p>
            <a:pPr algn="l"/>
            <a:r>
              <a:rPr lang="en-US" sz="2600" dirty="0">
                <a:solidFill>
                  <a:srgbClr val="000000"/>
                </a:solidFill>
              </a:rPr>
              <a:t>	&gt; </a:t>
            </a:r>
            <a:r>
              <a:rPr lang="en-US" sz="2600" dirty="0" err="1">
                <a:solidFill>
                  <a:srgbClr val="000000"/>
                </a:solidFill>
              </a:rPr>
              <a:t>onderdelen</a:t>
            </a:r>
            <a:r>
              <a:rPr lang="en-US" sz="2600" dirty="0">
                <a:solidFill>
                  <a:srgbClr val="000000"/>
                </a:solidFill>
              </a:rPr>
              <a:t> </a:t>
            </a:r>
            <a:r>
              <a:rPr lang="en-US" sz="2600" dirty="0" err="1">
                <a:solidFill>
                  <a:srgbClr val="000000"/>
                </a:solidFill>
              </a:rPr>
              <a:t>waarover</a:t>
            </a:r>
            <a:r>
              <a:rPr lang="en-US" sz="2600" dirty="0">
                <a:solidFill>
                  <a:srgbClr val="000000"/>
                </a:solidFill>
              </a:rPr>
              <a:t> je </a:t>
            </a:r>
            <a:r>
              <a:rPr lang="en-US" sz="2600" dirty="0" err="1">
                <a:solidFill>
                  <a:srgbClr val="000000"/>
                </a:solidFill>
              </a:rPr>
              <a:t>twijfel</a:t>
            </a:r>
            <a:r>
              <a:rPr lang="en-US" sz="2600" dirty="0">
                <a:solidFill>
                  <a:srgbClr val="000000"/>
                </a:solidFill>
              </a:rPr>
              <a:t> </a:t>
            </a:r>
            <a:r>
              <a:rPr lang="en-US" sz="2600" dirty="0" err="1">
                <a:solidFill>
                  <a:srgbClr val="000000"/>
                </a:solidFill>
              </a:rPr>
              <a:t>hebt</a:t>
            </a:r>
            <a:endParaRPr lang="en-US" sz="2600" dirty="0">
              <a:solidFill>
                <a:srgbClr val="000000"/>
              </a:solidFill>
            </a:endParaRPr>
          </a:p>
          <a:p>
            <a:pPr indent="-228600" algn="l">
              <a:buFont typeface="Arial" panose="020B0604020202020204" pitchFamily="34" charset="0"/>
              <a:buChar char="•"/>
            </a:pPr>
            <a:r>
              <a:rPr lang="en-US" sz="2600" dirty="0" err="1">
                <a:solidFill>
                  <a:srgbClr val="000000"/>
                </a:solidFill>
              </a:rPr>
              <a:t>Geef</a:t>
            </a:r>
            <a:r>
              <a:rPr lang="en-US" sz="2600" dirty="0">
                <a:solidFill>
                  <a:srgbClr val="000000"/>
                </a:solidFill>
              </a:rPr>
              <a:t> </a:t>
            </a:r>
            <a:r>
              <a:rPr lang="en-US" sz="2600" dirty="0" err="1">
                <a:solidFill>
                  <a:srgbClr val="000000"/>
                </a:solidFill>
              </a:rPr>
              <a:t>aan</a:t>
            </a:r>
            <a:r>
              <a:rPr lang="en-US" sz="2600" dirty="0">
                <a:solidFill>
                  <a:srgbClr val="000000"/>
                </a:solidFill>
              </a:rPr>
              <a:t> hoe je </a:t>
            </a:r>
            <a:r>
              <a:rPr lang="en-US" sz="2600" dirty="0" err="1">
                <a:solidFill>
                  <a:srgbClr val="000000"/>
                </a:solidFill>
              </a:rPr>
              <a:t>gaat</a:t>
            </a:r>
            <a:r>
              <a:rPr lang="en-US" sz="2600" dirty="0">
                <a:solidFill>
                  <a:srgbClr val="000000"/>
                </a:solidFill>
              </a:rPr>
              <a:t> </a:t>
            </a:r>
            <a:r>
              <a:rPr lang="en-US" sz="2600" dirty="0" err="1">
                <a:solidFill>
                  <a:srgbClr val="000000"/>
                </a:solidFill>
              </a:rPr>
              <a:t>werken</a:t>
            </a:r>
            <a:r>
              <a:rPr lang="en-US" sz="2600" dirty="0">
                <a:solidFill>
                  <a:srgbClr val="000000"/>
                </a:solidFill>
              </a:rPr>
              <a:t> </a:t>
            </a:r>
            <a:r>
              <a:rPr lang="en-US" sz="2600" dirty="0" err="1">
                <a:solidFill>
                  <a:srgbClr val="000000"/>
                </a:solidFill>
              </a:rPr>
              <a:t>aan</a:t>
            </a:r>
            <a:r>
              <a:rPr lang="en-US" sz="2600" dirty="0">
                <a:solidFill>
                  <a:srgbClr val="000000"/>
                </a:solidFill>
              </a:rPr>
              <a:t> je </a:t>
            </a:r>
            <a:r>
              <a:rPr lang="en-US" sz="2600" dirty="0" err="1">
                <a:solidFill>
                  <a:srgbClr val="000000"/>
                </a:solidFill>
              </a:rPr>
              <a:t>aandachtspunten</a:t>
            </a:r>
            <a:r>
              <a:rPr lang="en-US" sz="2600" dirty="0">
                <a:solidFill>
                  <a:srgbClr val="000000"/>
                </a:solidFill>
              </a:rPr>
              <a:t>.</a:t>
            </a:r>
          </a:p>
          <a:p>
            <a:pPr indent="-228600" algn="l">
              <a:buFont typeface="Arial" panose="020B0604020202020204" pitchFamily="34" charset="0"/>
              <a:buChar char="•"/>
            </a:pPr>
            <a:r>
              <a:rPr lang="en-US" sz="2600" dirty="0" err="1">
                <a:solidFill>
                  <a:srgbClr val="000000"/>
                </a:solidFill>
              </a:rPr>
              <a:t>Geef</a:t>
            </a:r>
            <a:r>
              <a:rPr lang="en-US" sz="2600" dirty="0">
                <a:solidFill>
                  <a:srgbClr val="000000"/>
                </a:solidFill>
              </a:rPr>
              <a:t> </a:t>
            </a:r>
            <a:r>
              <a:rPr lang="en-US" sz="2600" dirty="0" err="1">
                <a:solidFill>
                  <a:srgbClr val="000000"/>
                </a:solidFill>
              </a:rPr>
              <a:t>aan</a:t>
            </a:r>
            <a:r>
              <a:rPr lang="en-US" sz="2600" dirty="0">
                <a:solidFill>
                  <a:srgbClr val="000000"/>
                </a:solidFill>
              </a:rPr>
              <a:t> </a:t>
            </a:r>
            <a:r>
              <a:rPr lang="en-US" sz="2600" dirty="0" err="1">
                <a:solidFill>
                  <a:srgbClr val="000000"/>
                </a:solidFill>
              </a:rPr>
              <a:t>wie</a:t>
            </a:r>
            <a:r>
              <a:rPr lang="en-US" sz="2600" dirty="0">
                <a:solidFill>
                  <a:srgbClr val="000000"/>
                </a:solidFill>
              </a:rPr>
              <a:t> je </a:t>
            </a:r>
            <a:r>
              <a:rPr lang="en-US" sz="2600" dirty="0" err="1">
                <a:solidFill>
                  <a:srgbClr val="000000"/>
                </a:solidFill>
              </a:rPr>
              <a:t>daarbij</a:t>
            </a:r>
            <a:r>
              <a:rPr lang="en-US" sz="2600" dirty="0">
                <a:solidFill>
                  <a:srgbClr val="000000"/>
                </a:solidFill>
              </a:rPr>
              <a:t> </a:t>
            </a:r>
            <a:r>
              <a:rPr lang="en-US" sz="2600" dirty="0" err="1">
                <a:solidFill>
                  <a:srgbClr val="000000"/>
                </a:solidFill>
              </a:rPr>
              <a:t>kan</a:t>
            </a:r>
            <a:r>
              <a:rPr lang="en-US" sz="2600" dirty="0">
                <a:solidFill>
                  <a:srgbClr val="000000"/>
                </a:solidFill>
              </a:rPr>
              <a:t> </a:t>
            </a:r>
            <a:r>
              <a:rPr lang="en-US" sz="2600" dirty="0" err="1">
                <a:solidFill>
                  <a:srgbClr val="000000"/>
                </a:solidFill>
              </a:rPr>
              <a:t>helpen</a:t>
            </a:r>
            <a:r>
              <a:rPr lang="en-US" sz="2600" dirty="0">
                <a:solidFill>
                  <a:srgbClr val="000000"/>
                </a:solidFill>
              </a:rPr>
              <a:t>.</a:t>
            </a:r>
          </a:p>
          <a:p>
            <a:pPr algn="l"/>
            <a:r>
              <a:rPr lang="en-US" sz="1400" dirty="0">
                <a:solidFill>
                  <a:srgbClr val="000000"/>
                </a:solidFill>
              </a:rPr>
              <a:t>(</a:t>
            </a:r>
            <a:r>
              <a:rPr lang="en-US" sz="1400" dirty="0" err="1">
                <a:solidFill>
                  <a:srgbClr val="000000"/>
                </a:solidFill>
              </a:rPr>
              <a:t>dit</a:t>
            </a:r>
            <a:r>
              <a:rPr lang="en-US" sz="1400" dirty="0">
                <a:solidFill>
                  <a:srgbClr val="000000"/>
                </a:solidFill>
              </a:rPr>
              <a:t> is </a:t>
            </a:r>
            <a:r>
              <a:rPr lang="en-US" sz="1400" dirty="0" err="1">
                <a:solidFill>
                  <a:srgbClr val="000000"/>
                </a:solidFill>
              </a:rPr>
              <a:t>een</a:t>
            </a:r>
            <a:r>
              <a:rPr lang="en-US" sz="1400" dirty="0">
                <a:solidFill>
                  <a:srgbClr val="000000"/>
                </a:solidFill>
              </a:rPr>
              <a:t> </a:t>
            </a:r>
            <a:r>
              <a:rPr lang="en-US" sz="1400" dirty="0" err="1">
                <a:solidFill>
                  <a:srgbClr val="000000"/>
                </a:solidFill>
              </a:rPr>
              <a:t>goede</a:t>
            </a:r>
            <a:r>
              <a:rPr lang="en-US" sz="1400" dirty="0">
                <a:solidFill>
                  <a:srgbClr val="000000"/>
                </a:solidFill>
              </a:rPr>
              <a:t> </a:t>
            </a:r>
            <a:r>
              <a:rPr lang="en-US" sz="1400" dirty="0" err="1">
                <a:solidFill>
                  <a:srgbClr val="000000"/>
                </a:solidFill>
              </a:rPr>
              <a:t>voorbereiding</a:t>
            </a:r>
            <a:r>
              <a:rPr lang="en-US" sz="1400" dirty="0">
                <a:solidFill>
                  <a:srgbClr val="000000"/>
                </a:solidFill>
              </a:rPr>
              <a:t> op je examen)</a:t>
            </a:r>
          </a:p>
          <a:p>
            <a:pPr algn="l"/>
            <a:endParaRPr lang="en-US" dirty="0">
              <a:solidFill>
                <a:srgbClr val="000000"/>
              </a:solidFill>
            </a:endParaRPr>
          </a:p>
        </p:txBody>
      </p:sp>
    </p:spTree>
    <p:extLst>
      <p:ext uri="{BB962C8B-B14F-4D97-AF65-F5344CB8AC3E}">
        <p14:creationId xmlns:p14="http://schemas.microsoft.com/office/powerpoint/2010/main" val="26819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iterate>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iterate>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
                                  </p:stCondLst>
                                  <p:iterate>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7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1000"/>
                                  </p:stCondLst>
                                  <p:iterate>
                                    <p:tmPct val="1000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7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1000"/>
                                  </p:stCondLst>
                                  <p:iterate>
                                    <p:tmPct val="1000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7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1000"/>
                                  </p:stCondLst>
                                  <p:iterate>
                                    <p:tmPct val="1000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700"/>
                                        <p:tgtEl>
                                          <p:spTgt spid="3">
                                            <p:txEl>
                                              <p:pRg st="9" end="9"/>
                                            </p:txEl>
                                          </p:spTgt>
                                        </p:tgtEl>
                                      </p:cBhvr>
                                    </p:animEffect>
                                  </p:childTnLst>
                                </p:cTn>
                              </p:par>
                              <p:par>
                                <p:cTn id="53" presetID="10" presetClass="entr" presetSubtype="0" fill="hold" grpId="0" nodeType="withEffect">
                                  <p:stCondLst>
                                    <p:cond delay="500"/>
                                  </p:stCondLst>
                                  <p:iterate>
                                    <p:tmPct val="10000"/>
                                  </p:iterate>
                                  <p:childTnLst>
                                    <p:set>
                                      <p:cBhvr>
                                        <p:cTn id="54" dur="1" fill="hold">
                                          <p:stCondLst>
                                            <p:cond delay="0"/>
                                          </p:stCondLst>
                                        </p:cTn>
                                        <p:tgtEl>
                                          <p:spTgt spid="2"/>
                                        </p:tgtEl>
                                        <p:attrNameLst>
                                          <p:attrName>style.visibility</p:attrName>
                                        </p:attrNameLst>
                                      </p:cBhvr>
                                      <p:to>
                                        <p:strVal val="visible"/>
                                      </p:to>
                                    </p:set>
                                    <p:animEffect transition="in" filter="fade">
                                      <p:cBhvr>
                                        <p:cTn id="5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D04190F-14F8-43D6-856B-8C0AEF40E8CA}"/>
              </a:ext>
            </a:extLst>
          </p:cNvPr>
          <p:cNvSpPr>
            <a:spLocks noGrp="1"/>
          </p:cNvSpPr>
          <p:nvPr>
            <p:ph type="title"/>
          </p:nvPr>
        </p:nvSpPr>
        <p:spPr>
          <a:xfrm>
            <a:off x="6981825" y="1641752"/>
            <a:ext cx="4391024" cy="1323439"/>
          </a:xfrm>
        </p:spPr>
        <p:txBody>
          <a:bodyPr anchor="t">
            <a:normAutofit/>
          </a:bodyPr>
          <a:lstStyle/>
          <a:p>
            <a:r>
              <a:rPr lang="nl-NL" sz="5000" dirty="0">
                <a:solidFill>
                  <a:schemeClr val="bg1"/>
                </a:solidFill>
              </a:rPr>
              <a:t>3.2 </a:t>
            </a:r>
            <a:r>
              <a:rPr lang="nl-NL" sz="5000" dirty="0" err="1">
                <a:solidFill>
                  <a:schemeClr val="bg1"/>
                </a:solidFill>
              </a:rPr>
              <a:t>Top-stukken</a:t>
            </a:r>
            <a:endParaRPr lang="nl-NL" sz="5000" dirty="0">
              <a:solidFill>
                <a:schemeClr val="bg1"/>
              </a:solidFill>
            </a:endParaRPr>
          </a:p>
        </p:txBody>
      </p:sp>
      <p:pic>
        <p:nvPicPr>
          <p:cNvPr id="5" name="Afbeelding 4">
            <a:extLst>
              <a:ext uri="{FF2B5EF4-FFF2-40B4-BE49-F238E27FC236}">
                <a16:creationId xmlns:a16="http://schemas.microsoft.com/office/drawing/2014/main" id="{948F3CE1-1F57-4BC1-A96A-FF40E2AD29AA}"/>
              </a:ext>
            </a:extLst>
          </p:cNvPr>
          <p:cNvPicPr>
            <a:picLocks noChangeAspect="1"/>
          </p:cNvPicPr>
          <p:nvPr/>
        </p:nvPicPr>
        <p:blipFill rotWithShape="1">
          <a:blip r:embed="rId2"/>
          <a:srcRect l="7034" r="3969"/>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9" name="Group 18">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0" name="Freeform: Shape 19">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ijdelijke aanduiding voor inhoud 2">
            <a:extLst>
              <a:ext uri="{FF2B5EF4-FFF2-40B4-BE49-F238E27FC236}">
                <a16:creationId xmlns:a16="http://schemas.microsoft.com/office/drawing/2014/main" id="{F8629235-9C5A-4853-B630-5EE65C55A657}"/>
              </a:ext>
            </a:extLst>
          </p:cNvPr>
          <p:cNvSpPr>
            <a:spLocks noGrp="1"/>
          </p:cNvSpPr>
          <p:nvPr>
            <p:ph idx="1"/>
          </p:nvPr>
        </p:nvSpPr>
        <p:spPr>
          <a:xfrm>
            <a:off x="6981825" y="3146400"/>
            <a:ext cx="4823181" cy="2682000"/>
          </a:xfrm>
        </p:spPr>
        <p:txBody>
          <a:bodyPr>
            <a:normAutofit/>
          </a:bodyPr>
          <a:lstStyle/>
          <a:p>
            <a:r>
              <a:rPr lang="nl-NL" dirty="0">
                <a:solidFill>
                  <a:schemeClr val="bg1">
                    <a:alpha val="80000"/>
                  </a:schemeClr>
                </a:solidFill>
              </a:rPr>
              <a:t>Beschrijving </a:t>
            </a:r>
            <a:r>
              <a:rPr lang="nl-NL" dirty="0" err="1">
                <a:solidFill>
                  <a:schemeClr val="bg1">
                    <a:alpha val="80000"/>
                  </a:schemeClr>
                </a:solidFill>
              </a:rPr>
              <a:t>TOP-stukken</a:t>
            </a:r>
            <a:endParaRPr lang="nl-NL" dirty="0">
              <a:solidFill>
                <a:schemeClr val="bg1">
                  <a:alpha val="80000"/>
                </a:schemeClr>
              </a:solidFill>
            </a:endParaRPr>
          </a:p>
          <a:p>
            <a:r>
              <a:rPr lang="nl-NL" dirty="0">
                <a:solidFill>
                  <a:schemeClr val="bg1">
                    <a:alpha val="80000"/>
                  </a:schemeClr>
                </a:solidFill>
              </a:rPr>
              <a:t>Matrix werkprocessen</a:t>
            </a:r>
          </a:p>
          <a:p>
            <a:r>
              <a:rPr lang="nl-NL" dirty="0">
                <a:solidFill>
                  <a:schemeClr val="bg1">
                    <a:alpha val="80000"/>
                  </a:schemeClr>
                </a:solidFill>
              </a:rPr>
              <a:t>Ontbrekende werkprocessen</a:t>
            </a:r>
          </a:p>
        </p:txBody>
      </p:sp>
    </p:spTree>
    <p:extLst>
      <p:ext uri="{BB962C8B-B14F-4D97-AF65-F5344CB8AC3E}">
        <p14:creationId xmlns:p14="http://schemas.microsoft.com/office/powerpoint/2010/main" val="180681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0707C18-741D-476A-8FA2-90E7F57BBBB2}"/>
              </a:ext>
            </a:extLst>
          </p:cNvPr>
          <p:cNvSpPr>
            <a:spLocks noGrp="1"/>
          </p:cNvSpPr>
          <p:nvPr>
            <p:ph type="title"/>
          </p:nvPr>
        </p:nvSpPr>
        <p:spPr>
          <a:xfrm>
            <a:off x="6191825" y="289247"/>
            <a:ext cx="5423225" cy="1454051"/>
          </a:xfrm>
        </p:spPr>
        <p:txBody>
          <a:bodyPr>
            <a:normAutofit/>
          </a:bodyPr>
          <a:lstStyle/>
          <a:p>
            <a:r>
              <a:rPr lang="nl-NL" b="1" dirty="0">
                <a:solidFill>
                  <a:srgbClr val="000000"/>
                </a:solidFill>
              </a:rPr>
              <a:t>Beschrijf je topstukken</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510823C8-9064-468B-BD5E-B74AF11C3F86}"/>
              </a:ext>
            </a:extLst>
          </p:cNvPr>
          <p:cNvPicPr>
            <a:picLocks noChangeAspect="1"/>
          </p:cNvPicPr>
          <p:nvPr/>
        </p:nvPicPr>
        <p:blipFill rotWithShape="1">
          <a:blip r:embed="rId3">
            <a:alphaModFix/>
          </a:blip>
          <a:srcRect l="15976" r="950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B2B04D2-8972-4DB8-8627-6D093375FFFD}"/>
              </a:ext>
            </a:extLst>
          </p:cNvPr>
          <p:cNvSpPr>
            <a:spLocks noGrp="1"/>
          </p:cNvSpPr>
          <p:nvPr>
            <p:ph idx="1"/>
          </p:nvPr>
        </p:nvSpPr>
        <p:spPr>
          <a:xfrm>
            <a:off x="5456981" y="1940077"/>
            <a:ext cx="6584331" cy="4628675"/>
          </a:xfrm>
        </p:spPr>
        <p:txBody>
          <a:bodyPr anchor="ctr">
            <a:normAutofit/>
          </a:bodyPr>
          <a:lstStyle/>
          <a:p>
            <a:r>
              <a:rPr lang="nl-NL" dirty="0">
                <a:solidFill>
                  <a:srgbClr val="000000"/>
                </a:solidFill>
              </a:rPr>
              <a:t>Algemene beschrijving van jouw TOP-stuk. </a:t>
            </a:r>
          </a:p>
          <a:p>
            <a:pPr marL="0" indent="0">
              <a:buNone/>
            </a:pPr>
            <a:r>
              <a:rPr lang="nl-NL" dirty="0">
                <a:solidFill>
                  <a:srgbClr val="000000"/>
                </a:solidFill>
              </a:rPr>
              <a:t>	</a:t>
            </a:r>
            <a:r>
              <a:rPr lang="nl-NL" dirty="0">
                <a:solidFill>
                  <a:srgbClr val="000000"/>
                </a:solidFill>
                <a:sym typeface="Wingdings" panose="05000000000000000000" pitchFamily="2" charset="2"/>
              </a:rPr>
              <a:t> Korte omschrijving</a:t>
            </a:r>
            <a:endParaRPr lang="nl-NL" dirty="0">
              <a:solidFill>
                <a:srgbClr val="000000"/>
              </a:solidFill>
            </a:endParaRPr>
          </a:p>
          <a:p>
            <a:pPr marL="0" indent="0">
              <a:buNone/>
            </a:pPr>
            <a:r>
              <a:rPr lang="nl-NL" sz="2000" dirty="0">
                <a:solidFill>
                  <a:srgbClr val="000000"/>
                </a:solidFill>
              </a:rPr>
              <a:t>	         (bijv. verkoopgesprek, bruidsboeket enz.)  </a:t>
            </a:r>
          </a:p>
          <a:p>
            <a:pPr marL="0" indent="0">
              <a:buNone/>
            </a:pPr>
            <a:r>
              <a:rPr lang="nl-NL" dirty="0">
                <a:solidFill>
                  <a:srgbClr val="000000"/>
                </a:solidFill>
              </a:rPr>
              <a:t>	</a:t>
            </a:r>
            <a:r>
              <a:rPr lang="nl-NL" dirty="0">
                <a:solidFill>
                  <a:srgbClr val="000000"/>
                </a:solidFill>
                <a:sym typeface="Wingdings" panose="05000000000000000000" pitchFamily="2" charset="2"/>
              </a:rPr>
              <a:t> W</a:t>
            </a:r>
            <a:r>
              <a:rPr lang="nl-NL" dirty="0">
                <a:solidFill>
                  <a:srgbClr val="000000"/>
                </a:solidFill>
              </a:rPr>
              <a:t>aar uitgevoerd 			      	      </a:t>
            </a:r>
            <a:r>
              <a:rPr lang="nl-NL" sz="2000" dirty="0">
                <a:solidFill>
                  <a:srgbClr val="000000"/>
                </a:solidFill>
              </a:rPr>
              <a:t>(school/werk/BPV/anders)</a:t>
            </a:r>
          </a:p>
          <a:p>
            <a:pPr marL="0" indent="0">
              <a:buNone/>
            </a:pPr>
            <a:endParaRPr lang="nl-NL" sz="2000" dirty="0">
              <a:solidFill>
                <a:srgbClr val="000000"/>
              </a:solidFill>
            </a:endParaRPr>
          </a:p>
          <a:p>
            <a:r>
              <a:rPr lang="nl-NL" dirty="0">
                <a:solidFill>
                  <a:srgbClr val="000000"/>
                </a:solidFill>
              </a:rPr>
              <a:t>Beschrijving TOP-stuk n.a.v. loopbaancompetenties </a:t>
            </a:r>
            <a:r>
              <a:rPr lang="nl-NL" sz="2000" dirty="0">
                <a:solidFill>
                  <a:srgbClr val="000000"/>
                </a:solidFill>
              </a:rPr>
              <a:t>(volgende dia) </a:t>
            </a:r>
          </a:p>
        </p:txBody>
      </p:sp>
    </p:spTree>
    <p:extLst>
      <p:ext uri="{BB962C8B-B14F-4D97-AF65-F5344CB8AC3E}">
        <p14:creationId xmlns:p14="http://schemas.microsoft.com/office/powerpoint/2010/main" val="254685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C2C6F16-7A8E-468D-9C73-869A5D0469A7}"/>
              </a:ext>
            </a:extLst>
          </p:cNvPr>
          <p:cNvSpPr>
            <a:spLocks noGrp="1"/>
          </p:cNvSpPr>
          <p:nvPr>
            <p:ph idx="1"/>
          </p:nvPr>
        </p:nvSpPr>
        <p:spPr>
          <a:xfrm>
            <a:off x="154113" y="349321"/>
            <a:ext cx="12037888" cy="6277509"/>
          </a:xfrm>
        </p:spPr>
        <p:txBody>
          <a:bodyPr>
            <a:normAutofit/>
          </a:bodyPr>
          <a:lstStyle/>
          <a:p>
            <a:pPr marL="514350" indent="-514350">
              <a:buAutoNum type="arabicPeriod"/>
            </a:pPr>
            <a:r>
              <a:rPr lang="nl-NL" dirty="0"/>
              <a:t> </a:t>
            </a:r>
            <a:r>
              <a:rPr lang="nl-NL" i="1" dirty="0">
                <a:solidFill>
                  <a:schemeClr val="accent1"/>
                </a:solidFill>
              </a:rPr>
              <a:t>Kwaliteitenreflectie:</a:t>
            </a:r>
            <a:r>
              <a:rPr lang="nl-NL" dirty="0"/>
              <a:t>  Welke kwaliteiten laat je zien in dit TOP-stuk? </a:t>
            </a:r>
          </a:p>
          <a:p>
            <a:pPr marL="0" indent="0">
              <a:buNone/>
            </a:pPr>
            <a:r>
              <a:rPr lang="nl-NL" dirty="0"/>
              <a:t>				</a:t>
            </a:r>
            <a:r>
              <a:rPr lang="nl-NL" sz="2000" dirty="0"/>
              <a:t>(gesprekstechnieken, vaktechniek, e.d.)</a:t>
            </a:r>
          </a:p>
          <a:p>
            <a:pPr marL="0" indent="0">
              <a:buNone/>
            </a:pPr>
            <a:r>
              <a:rPr lang="nl-NL" dirty="0"/>
              <a:t>2.  </a:t>
            </a:r>
            <a:r>
              <a:rPr lang="nl-NL" i="1" dirty="0">
                <a:solidFill>
                  <a:schemeClr val="accent1"/>
                </a:solidFill>
              </a:rPr>
              <a:t>Motievenreflectie: </a:t>
            </a:r>
            <a:r>
              <a:rPr lang="nl-NL" dirty="0"/>
              <a:t>	Wat vond je leuk om te doen in het TOP-stuk? 					Waarom ben je trots op dit TOP-stuk? </a:t>
            </a:r>
          </a:p>
          <a:p>
            <a:pPr marL="0" indent="0">
              <a:buNone/>
            </a:pPr>
            <a:r>
              <a:rPr lang="nl-NL" dirty="0"/>
              <a:t>3. </a:t>
            </a:r>
            <a:r>
              <a:rPr lang="nl-NL" i="1" dirty="0">
                <a:solidFill>
                  <a:schemeClr val="accent1"/>
                </a:solidFill>
              </a:rPr>
              <a:t>Werkexploratie:</a:t>
            </a:r>
            <a:r>
              <a:rPr lang="nl-NL" dirty="0"/>
              <a:t> 	Op welke manier zou je TOP-stuk in je toekomstige werk 				passen? Waar zou je dan kunnen werken? </a:t>
            </a:r>
          </a:p>
          <a:p>
            <a:pPr marL="0" indent="0">
              <a:buNone/>
            </a:pPr>
            <a:r>
              <a:rPr lang="nl-NL" dirty="0"/>
              <a:t>			</a:t>
            </a:r>
            <a:r>
              <a:rPr lang="nl-NL" sz="2000" dirty="0"/>
              <a:t>(bijv. verkoopgesprek &gt; studie communicatie)</a:t>
            </a:r>
          </a:p>
          <a:p>
            <a:pPr marL="0" indent="0">
              <a:buNone/>
            </a:pPr>
            <a:r>
              <a:rPr lang="nl-NL" dirty="0"/>
              <a:t>4. </a:t>
            </a:r>
            <a:r>
              <a:rPr lang="nl-NL" i="1" dirty="0">
                <a:solidFill>
                  <a:schemeClr val="accent1"/>
                </a:solidFill>
              </a:rPr>
              <a:t>Loopbaansturing: </a:t>
            </a:r>
            <a:r>
              <a:rPr lang="nl-NL" dirty="0"/>
              <a:t>	Welke concrete stappen ga je zetten om dat voor elkaar 				te krijgen voor de verre en nabije toekomst? </a:t>
            </a:r>
          </a:p>
          <a:p>
            <a:pPr marL="0" indent="0">
              <a:buNone/>
            </a:pPr>
            <a:r>
              <a:rPr lang="nl-NL" dirty="0"/>
              <a:t>				</a:t>
            </a:r>
            <a:r>
              <a:rPr lang="nl-NL" sz="2000" dirty="0"/>
              <a:t>(diploma niv.3, open dag bezoeken, meeloopdag/student-info, inschrijven)</a:t>
            </a:r>
          </a:p>
          <a:p>
            <a:pPr marL="0" indent="0">
              <a:buNone/>
            </a:pPr>
            <a:r>
              <a:rPr lang="nl-NL" dirty="0"/>
              <a:t>5. </a:t>
            </a:r>
            <a:r>
              <a:rPr lang="nl-NL" i="1" dirty="0">
                <a:solidFill>
                  <a:schemeClr val="accent1"/>
                </a:solidFill>
              </a:rPr>
              <a:t>Netwerken:</a:t>
            </a:r>
            <a:r>
              <a:rPr lang="nl-NL" dirty="0"/>
              <a:t>  Welke contacten deed je op bij het werken aan het TOP-stuk? </a:t>
            </a:r>
          </a:p>
          <a:p>
            <a:pPr marL="0" indent="0">
              <a:buNone/>
            </a:pPr>
            <a:r>
              <a:rPr lang="nl-NL" dirty="0"/>
              <a:t>		     Wie zouden je kunnen helpen om je plannen waar te maken? </a:t>
            </a:r>
          </a:p>
          <a:p>
            <a:pPr marL="0" indent="0">
              <a:buNone/>
            </a:pPr>
            <a:r>
              <a:rPr lang="nl-NL" dirty="0"/>
              <a:t>		     </a:t>
            </a:r>
            <a:r>
              <a:rPr lang="nl-NL" sz="2000" dirty="0"/>
              <a:t>(ouders/familie, vrienden, coach, BPV-begeleider, decaan, studiebegeleider opleiding)</a:t>
            </a:r>
          </a:p>
        </p:txBody>
      </p:sp>
    </p:spTree>
    <p:extLst>
      <p:ext uri="{BB962C8B-B14F-4D97-AF65-F5344CB8AC3E}">
        <p14:creationId xmlns:p14="http://schemas.microsoft.com/office/powerpoint/2010/main" val="356788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56" name="Rectangle 51">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CFA01C3-B71E-4619-AD15-2354FC8AB5FD}"/>
              </a:ext>
            </a:extLst>
          </p:cNvPr>
          <p:cNvSpPr>
            <a:spLocks noGrp="1"/>
          </p:cNvSpPr>
          <p:nvPr>
            <p:ph type="title"/>
          </p:nvPr>
        </p:nvSpPr>
        <p:spPr>
          <a:xfrm>
            <a:off x="6471811" y="338043"/>
            <a:ext cx="5720189" cy="1450666"/>
          </a:xfrm>
        </p:spPr>
        <p:txBody>
          <a:bodyPr vert="horz" lIns="91440" tIns="45720" rIns="91440" bIns="45720" rtlCol="0">
            <a:normAutofit/>
          </a:bodyPr>
          <a:lstStyle/>
          <a:p>
            <a:r>
              <a:rPr lang="en-US" sz="4000" b="1" dirty="0"/>
              <a:t>Matrix van werkprocessen</a:t>
            </a:r>
          </a:p>
        </p:txBody>
      </p:sp>
      <p:pic>
        <p:nvPicPr>
          <p:cNvPr id="7" name="Afbeelding 6">
            <a:extLst>
              <a:ext uri="{FF2B5EF4-FFF2-40B4-BE49-F238E27FC236}">
                <a16:creationId xmlns:a16="http://schemas.microsoft.com/office/drawing/2014/main" id="{C7A182B6-CBF3-4A25-B71F-9C8F16DD9EE1}"/>
              </a:ext>
            </a:extLst>
          </p:cNvPr>
          <p:cNvPicPr>
            <a:picLocks noChangeAspect="1"/>
          </p:cNvPicPr>
          <p:nvPr/>
        </p:nvPicPr>
        <p:blipFill rotWithShape="1">
          <a:blip r:embed="rId2"/>
          <a:srcRect l="14028" r="7464"/>
          <a:stretch/>
        </p:blipFill>
        <p:spPr>
          <a:xfrm>
            <a:off x="-407521" y="590245"/>
            <a:ext cx="6595989" cy="5841379"/>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4" name="Tijdelijke aanduiding voor inhoud 3">
            <a:extLst>
              <a:ext uri="{FF2B5EF4-FFF2-40B4-BE49-F238E27FC236}">
                <a16:creationId xmlns:a16="http://schemas.microsoft.com/office/drawing/2014/main" id="{AC758C0D-3972-49A4-8805-FD43B80DB612}"/>
              </a:ext>
            </a:extLst>
          </p:cNvPr>
          <p:cNvSpPr>
            <a:spLocks noGrp="1"/>
          </p:cNvSpPr>
          <p:nvPr>
            <p:ph idx="1"/>
          </p:nvPr>
        </p:nvSpPr>
        <p:spPr>
          <a:xfrm>
            <a:off x="6760396" y="2126751"/>
            <a:ext cx="5254179" cy="4438437"/>
          </a:xfrm>
        </p:spPr>
        <p:txBody>
          <a:bodyPr>
            <a:normAutofit/>
          </a:bodyPr>
          <a:lstStyle/>
          <a:p>
            <a:r>
              <a:rPr lang="nl-NL" dirty="0"/>
              <a:t>Vul bij elk TOP-stuk passende werkprocessen in.</a:t>
            </a:r>
          </a:p>
          <a:p>
            <a:endParaRPr lang="nl-NL" sz="600" dirty="0"/>
          </a:p>
          <a:p>
            <a:r>
              <a:rPr lang="nl-NL" dirty="0"/>
              <a:t>Gebruik de matrix.</a:t>
            </a:r>
          </a:p>
          <a:p>
            <a:endParaRPr lang="nl-NL" sz="600" dirty="0"/>
          </a:p>
          <a:p>
            <a:r>
              <a:rPr lang="nl-NL" dirty="0"/>
              <a:t>Wanneer een werkproces niet in de matrix aan bod komt beschrijf dan apart hoe je aan het werkproces gewerkt hebt het afgelopen jaar. </a:t>
            </a:r>
            <a:r>
              <a:rPr lang="nl-NL" sz="1800" dirty="0"/>
              <a:t>(bijv. op BPV, werk, school)</a:t>
            </a:r>
          </a:p>
        </p:txBody>
      </p:sp>
    </p:spTree>
    <p:extLst>
      <p:ext uri="{BB962C8B-B14F-4D97-AF65-F5344CB8AC3E}">
        <p14:creationId xmlns:p14="http://schemas.microsoft.com/office/powerpoint/2010/main" val="60745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54EF2-6CC9-467F-9731-BC7A6B5796EF}"/>
              </a:ext>
            </a:extLst>
          </p:cNvPr>
          <p:cNvSpPr>
            <a:spLocks noGrp="1"/>
          </p:cNvSpPr>
          <p:nvPr>
            <p:ph type="title"/>
          </p:nvPr>
        </p:nvSpPr>
        <p:spPr>
          <a:xfrm>
            <a:off x="813881" y="196274"/>
            <a:ext cx="10515600" cy="1720397"/>
          </a:xfrm>
        </p:spPr>
        <p:txBody>
          <a:bodyPr>
            <a:normAutofit/>
          </a:bodyPr>
          <a:lstStyle/>
          <a:p>
            <a:r>
              <a:rPr lang="nl-NL" b="1" dirty="0"/>
              <a:t>IBM: integraal beoordelingsmoment </a:t>
            </a:r>
            <a:br>
              <a:rPr lang="nl-NL" dirty="0"/>
            </a:br>
            <a:r>
              <a:rPr lang="nl-NL" b="1" dirty="0"/>
              <a:t>Onderdelen</a:t>
            </a:r>
            <a:endParaRPr lang="nl-NL" dirty="0"/>
          </a:p>
        </p:txBody>
      </p:sp>
      <p:sp>
        <p:nvSpPr>
          <p:cNvPr id="3" name="Tijdelijke aanduiding voor inhoud 2">
            <a:extLst>
              <a:ext uri="{FF2B5EF4-FFF2-40B4-BE49-F238E27FC236}">
                <a16:creationId xmlns:a16="http://schemas.microsoft.com/office/drawing/2014/main" id="{1A18741B-ED59-416B-AFBE-0D9C18F358FF}"/>
              </a:ext>
            </a:extLst>
          </p:cNvPr>
          <p:cNvSpPr>
            <a:spLocks noGrp="1"/>
          </p:cNvSpPr>
          <p:nvPr>
            <p:ph idx="1"/>
          </p:nvPr>
        </p:nvSpPr>
        <p:spPr>
          <a:xfrm>
            <a:off x="813881" y="2246865"/>
            <a:ext cx="10515600" cy="4351338"/>
          </a:xfrm>
        </p:spPr>
        <p:txBody>
          <a:bodyPr/>
          <a:lstStyle/>
          <a:p>
            <a:pPr marL="514350" indent="-514350">
              <a:buFont typeface="+mj-lt"/>
              <a:buAutoNum type="arabicPeriod"/>
            </a:pPr>
            <a:r>
              <a:rPr lang="nl-NL" dirty="0">
                <a:highlight>
                  <a:srgbClr val="FFFF00"/>
                </a:highlight>
              </a:rPr>
              <a:t>Bloem-portfolio</a:t>
            </a:r>
            <a:r>
              <a:rPr lang="nl-NL" dirty="0"/>
              <a:t> en logboek (praktijkles , + </a:t>
            </a:r>
            <a:r>
              <a:rPr lang="nl-NL" sz="2000" dirty="0"/>
              <a:t>eigen initiatieven) </a:t>
            </a:r>
          </a:p>
          <a:p>
            <a:pPr marL="514350" indent="-514350">
              <a:buFont typeface="+mj-lt"/>
              <a:buAutoNum type="arabicPeriod"/>
            </a:pPr>
            <a:endParaRPr lang="nl-NL" sz="2000" dirty="0"/>
          </a:p>
          <a:p>
            <a:pPr marL="514350" indent="-514350">
              <a:buFont typeface="+mj-lt"/>
              <a:buAutoNum type="arabicPeriod"/>
            </a:pPr>
            <a:r>
              <a:rPr lang="nl-NL" dirty="0"/>
              <a:t>Het </a:t>
            </a:r>
            <a:r>
              <a:rPr lang="nl-NL" dirty="0">
                <a:highlight>
                  <a:srgbClr val="FFFF00"/>
                </a:highlight>
              </a:rPr>
              <a:t>talent</a:t>
            </a:r>
            <a:r>
              <a:rPr lang="nl-NL" dirty="0"/>
              <a:t>portfolio</a:t>
            </a:r>
          </a:p>
          <a:p>
            <a:pPr marL="514350" indent="-514350">
              <a:buFont typeface="+mj-lt"/>
              <a:buAutoNum type="arabicPeriod"/>
            </a:pPr>
            <a:endParaRPr lang="nl-NL" dirty="0"/>
          </a:p>
          <a:p>
            <a:pPr marL="514350" indent="-514350">
              <a:buFont typeface="+mj-lt"/>
              <a:buAutoNum type="arabicPeriod"/>
            </a:pPr>
            <a:r>
              <a:rPr lang="nl-NL" dirty="0">
                <a:highlight>
                  <a:srgbClr val="FFFF00"/>
                </a:highlight>
              </a:rPr>
              <a:t>IBM</a:t>
            </a:r>
            <a:r>
              <a:rPr lang="nl-NL" dirty="0"/>
              <a:t>-portfolio</a:t>
            </a:r>
          </a:p>
          <a:p>
            <a:pPr marL="0" indent="0">
              <a:buNone/>
            </a:pPr>
            <a:endParaRPr lang="nl-NL" dirty="0"/>
          </a:p>
          <a:p>
            <a:pPr marL="0" indent="0">
              <a:buNone/>
            </a:pPr>
            <a:r>
              <a:rPr lang="nl-NL" dirty="0"/>
              <a:t>4.  CGI = Criteriumgericht interview (afsluiting)</a:t>
            </a:r>
          </a:p>
        </p:txBody>
      </p:sp>
      <p:pic>
        <p:nvPicPr>
          <p:cNvPr id="5" name="Graphic 4" descr="Bloem zonder steel">
            <a:extLst>
              <a:ext uri="{FF2B5EF4-FFF2-40B4-BE49-F238E27FC236}">
                <a16:creationId xmlns:a16="http://schemas.microsoft.com/office/drawing/2014/main" id="{E9AD8E49-CD49-4F39-9DBD-FB901A521C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681" y="1956775"/>
            <a:ext cx="914400" cy="914400"/>
          </a:xfrm>
          <a:prstGeom prst="rect">
            <a:avLst/>
          </a:prstGeom>
        </p:spPr>
      </p:pic>
      <p:pic>
        <p:nvPicPr>
          <p:cNvPr id="7" name="Graphic 6" descr="Dicht boek">
            <a:extLst>
              <a:ext uri="{FF2B5EF4-FFF2-40B4-BE49-F238E27FC236}">
                <a16:creationId xmlns:a16="http://schemas.microsoft.com/office/drawing/2014/main" id="{1B672EC4-E463-4EA9-B765-0146479B68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63719" y="1949504"/>
            <a:ext cx="914400" cy="914400"/>
          </a:xfrm>
          <a:prstGeom prst="rect">
            <a:avLst/>
          </a:prstGeom>
        </p:spPr>
      </p:pic>
      <p:pic>
        <p:nvPicPr>
          <p:cNvPr id="9" name="Graphic 8" descr="Kunstenaar">
            <a:extLst>
              <a:ext uri="{FF2B5EF4-FFF2-40B4-BE49-F238E27FC236}">
                <a16:creationId xmlns:a16="http://schemas.microsoft.com/office/drawing/2014/main" id="{EB3D7ECF-1963-4652-B8F3-0C066521DA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27070" y="3011969"/>
            <a:ext cx="711740" cy="711740"/>
          </a:xfrm>
          <a:prstGeom prst="rect">
            <a:avLst/>
          </a:prstGeom>
        </p:spPr>
      </p:pic>
      <p:pic>
        <p:nvPicPr>
          <p:cNvPr id="11" name="Graphic 10" descr="Registreren">
            <a:extLst>
              <a:ext uri="{FF2B5EF4-FFF2-40B4-BE49-F238E27FC236}">
                <a16:creationId xmlns:a16="http://schemas.microsoft.com/office/drawing/2014/main" id="{C7B349C1-9DEC-4C3A-AFEB-5E8233CD5E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30316" y="4004478"/>
            <a:ext cx="611509" cy="611509"/>
          </a:xfrm>
          <a:prstGeom prst="rect">
            <a:avLst/>
          </a:prstGeom>
        </p:spPr>
      </p:pic>
      <p:pic>
        <p:nvPicPr>
          <p:cNvPr id="13" name="Graphic 12" descr="Vetplant">
            <a:extLst>
              <a:ext uri="{FF2B5EF4-FFF2-40B4-BE49-F238E27FC236}">
                <a16:creationId xmlns:a16="http://schemas.microsoft.com/office/drawing/2014/main" id="{9CDE4F3A-CA10-49B0-AA82-7090B993BC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1686" y="4001797"/>
            <a:ext cx="611510" cy="611510"/>
          </a:xfrm>
          <a:prstGeom prst="rect">
            <a:avLst/>
          </a:prstGeom>
        </p:spPr>
      </p:pic>
      <p:pic>
        <p:nvPicPr>
          <p:cNvPr id="15" name="Graphic 14" descr="Bloemen in pot">
            <a:extLst>
              <a:ext uri="{FF2B5EF4-FFF2-40B4-BE49-F238E27FC236}">
                <a16:creationId xmlns:a16="http://schemas.microsoft.com/office/drawing/2014/main" id="{3E6DD535-0787-4F98-A01A-39B2C2B711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91410" y="3901567"/>
            <a:ext cx="711740" cy="711740"/>
          </a:xfrm>
          <a:prstGeom prst="rect">
            <a:avLst/>
          </a:prstGeom>
        </p:spPr>
      </p:pic>
      <p:pic>
        <p:nvPicPr>
          <p:cNvPr id="19" name="Graphic 18" descr="Marketing">
            <a:extLst>
              <a:ext uri="{FF2B5EF4-FFF2-40B4-BE49-F238E27FC236}">
                <a16:creationId xmlns:a16="http://schemas.microsoft.com/office/drawing/2014/main" id="{F06464FD-7868-4AEA-AA2F-E37B6AAF6C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80453" y="5014525"/>
            <a:ext cx="914400" cy="812260"/>
          </a:xfrm>
          <a:prstGeom prst="rect">
            <a:avLst/>
          </a:prstGeom>
        </p:spPr>
      </p:pic>
      <p:pic>
        <p:nvPicPr>
          <p:cNvPr id="20" name="Afbeelding 19">
            <a:extLst>
              <a:ext uri="{FF2B5EF4-FFF2-40B4-BE49-F238E27FC236}">
                <a16:creationId xmlns:a16="http://schemas.microsoft.com/office/drawing/2014/main" id="{615C3F83-8FE5-4B5D-A625-BA035A3E03F8}"/>
              </a:ext>
            </a:extLst>
          </p:cNvPr>
          <p:cNvPicPr>
            <a:picLocks noChangeAspect="1"/>
          </p:cNvPicPr>
          <p:nvPr/>
        </p:nvPicPr>
        <p:blipFill>
          <a:blip r:embed="rId16"/>
          <a:stretch>
            <a:fillRect/>
          </a:stretch>
        </p:blipFill>
        <p:spPr>
          <a:xfrm flipH="1">
            <a:off x="9246233" y="5015947"/>
            <a:ext cx="914401" cy="810838"/>
          </a:xfrm>
          <a:prstGeom prst="rect">
            <a:avLst/>
          </a:prstGeom>
        </p:spPr>
      </p:pic>
    </p:spTree>
    <p:extLst>
      <p:ext uri="{BB962C8B-B14F-4D97-AF65-F5344CB8AC3E}">
        <p14:creationId xmlns:p14="http://schemas.microsoft.com/office/powerpoint/2010/main" val="372468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B5E1A2-5733-4F65-9A9F-A6D3246D143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Werkprocessen:</a:t>
            </a:r>
          </a:p>
        </p:txBody>
      </p:sp>
      <p:graphicFrame>
        <p:nvGraphicFramePr>
          <p:cNvPr id="6" name="Tijdelijke aanduiding voor inhoud 5">
            <a:extLst>
              <a:ext uri="{FF2B5EF4-FFF2-40B4-BE49-F238E27FC236}">
                <a16:creationId xmlns:a16="http://schemas.microsoft.com/office/drawing/2014/main" id="{EB1902F6-567F-441A-B53F-8F778FDF0B65}"/>
              </a:ext>
            </a:extLst>
          </p:cNvPr>
          <p:cNvGraphicFramePr>
            <a:graphicFrameLocks noGrp="1"/>
          </p:cNvGraphicFramePr>
          <p:nvPr>
            <p:ph idx="1"/>
            <p:extLst>
              <p:ext uri="{D42A27DB-BD31-4B8C-83A1-F6EECF244321}">
                <p14:modId xmlns:p14="http://schemas.microsoft.com/office/powerpoint/2010/main" val="3827561518"/>
              </p:ext>
            </p:extLst>
          </p:nvPr>
        </p:nvGraphicFramePr>
        <p:xfrm>
          <a:off x="410966" y="1633591"/>
          <a:ext cx="11486508" cy="4572657"/>
        </p:xfrm>
        <a:graphic>
          <a:graphicData uri="http://schemas.openxmlformats.org/drawingml/2006/table">
            <a:tbl>
              <a:tblPr firstRow="1" firstCol="1" bandRow="1"/>
              <a:tblGrid>
                <a:gridCol w="5143659">
                  <a:extLst>
                    <a:ext uri="{9D8B030D-6E8A-4147-A177-3AD203B41FA5}">
                      <a16:colId xmlns:a16="http://schemas.microsoft.com/office/drawing/2014/main" val="804388328"/>
                    </a:ext>
                  </a:extLst>
                </a:gridCol>
                <a:gridCol w="2274328">
                  <a:extLst>
                    <a:ext uri="{9D8B030D-6E8A-4147-A177-3AD203B41FA5}">
                      <a16:colId xmlns:a16="http://schemas.microsoft.com/office/drawing/2014/main" val="3626081201"/>
                    </a:ext>
                  </a:extLst>
                </a:gridCol>
                <a:gridCol w="2274328">
                  <a:extLst>
                    <a:ext uri="{9D8B030D-6E8A-4147-A177-3AD203B41FA5}">
                      <a16:colId xmlns:a16="http://schemas.microsoft.com/office/drawing/2014/main" val="1494399713"/>
                    </a:ext>
                  </a:extLst>
                </a:gridCol>
                <a:gridCol w="1794193">
                  <a:extLst>
                    <a:ext uri="{9D8B030D-6E8A-4147-A177-3AD203B41FA5}">
                      <a16:colId xmlns:a16="http://schemas.microsoft.com/office/drawing/2014/main" val="184829207"/>
                    </a:ext>
                  </a:extLst>
                </a:gridCol>
              </a:tblGrid>
              <a:tr h="334899">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Topstuk 1</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Topstuk 2</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Topstuk 3</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734002"/>
                  </a:ext>
                </a:extLst>
              </a:tr>
              <a:tr h="369720">
                <a:tc gridSpan="4">
                  <a:txBody>
                    <a:bodyPr/>
                    <a:lstStyle/>
                    <a:p>
                      <a:pPr algn="l">
                        <a:lnSpc>
                          <a:spcPct val="107000"/>
                        </a:lnSpc>
                        <a:spcAft>
                          <a:spcPts val="800"/>
                        </a:spcAft>
                      </a:pPr>
                      <a:r>
                        <a:rPr lang="nl-NL" sz="1000" b="1">
                          <a:solidFill>
                            <a:srgbClr val="000000"/>
                          </a:solidFill>
                          <a:effectLst/>
                          <a:latin typeface="Arial" panose="020B0604020202020204" pitchFamily="34" charset="0"/>
                          <a:ea typeface="Arial" panose="020B0604020202020204" pitchFamily="34" charset="0"/>
                          <a:cs typeface="Arial" panose="020B0604020202020204" pitchFamily="34" charset="0"/>
                        </a:rPr>
                        <a:t>Maken en verkopen van groene arrangementen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816989346"/>
                  </a:ext>
                </a:extLst>
              </a:tr>
              <a:tr h="670722">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Maakt bloemwerk, groene decoraties en/of presentaties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316256"/>
                  </a:ext>
                </a:extLst>
              </a:tr>
              <a:tr h="528465">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Verzorgt groene producten en natuurlijke materialen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428528"/>
                  </a:ext>
                </a:extLst>
              </a:tr>
              <a:tr h="565335">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Verzorgt de winkel-/productpresentatie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2592"/>
                  </a:ext>
                </a:extLst>
              </a:tr>
              <a:tr h="573527">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Informeert en adviseert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933222"/>
                  </a:ext>
                </a:extLst>
              </a:tr>
              <a:tr h="406590">
                <a:tc gridSpan="4">
                  <a:txBody>
                    <a:bodyPr/>
                    <a:lstStyle/>
                    <a:p>
                      <a:pPr algn="l">
                        <a:lnSpc>
                          <a:spcPct val="107000"/>
                        </a:lnSpc>
                        <a:spcAft>
                          <a:spcPts val="800"/>
                        </a:spcAft>
                      </a:pPr>
                      <a:r>
                        <a:rPr lang="nl-NL" sz="1000" b="1">
                          <a:solidFill>
                            <a:srgbClr val="000000"/>
                          </a:solidFill>
                          <a:effectLst/>
                          <a:latin typeface="Arial" panose="020B0604020202020204" pitchFamily="34" charset="0"/>
                          <a:ea typeface="Arial" panose="020B0604020202020204" pitchFamily="34" charset="0"/>
                          <a:cs typeface="Arial" panose="020B0604020202020204" pitchFamily="34" charset="0"/>
                        </a:rPr>
                        <a:t>Uitvoeren werkzaamheden rondom de verkoop</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93003346"/>
                  </a:ext>
                </a:extLst>
              </a:tr>
              <a:tr h="452677">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Ontvangt en verwerkt producten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780017"/>
                  </a:ext>
                </a:extLst>
              </a:tr>
              <a:tr h="670722">
                <a:tc>
                  <a:txBody>
                    <a:bodyPr/>
                    <a:lstStyle/>
                    <a:p>
                      <a:pPr algn="l">
                        <a:lnSpc>
                          <a:spcPct val="107000"/>
                        </a:lnSpc>
                        <a:spcAft>
                          <a:spcPts val="800"/>
                        </a:spcAft>
                      </a:pPr>
                      <a:r>
                        <a:rPr lang="nl-NL" sz="1000">
                          <a:effectLst/>
                          <a:latin typeface="Arial" panose="020B0604020202020204" pitchFamily="34" charset="0"/>
                          <a:ea typeface="Arial" panose="020B0604020202020204" pitchFamily="34" charset="0"/>
                          <a:cs typeface="Times New Roman" panose="02020603050405020304" pitchFamily="18" charset="0"/>
                        </a:rPr>
                        <a:t>Handelt de verkoop af</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nl-NL" sz="1000">
                          <a:effectLst/>
                          <a:latin typeface="Arial" panose="020B0604020202020204" pitchFamily="34" charset="0"/>
                          <a:ea typeface="Arial" panose="020B0604020202020204" pitchFamily="34" charset="0"/>
                          <a:cs typeface="Arial" panose="020B0604020202020204" pitchFamily="34"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a:effectLst/>
                          <a:latin typeface="Arial" panose="020B0604020202020204" pitchFamily="34" charset="0"/>
                          <a:ea typeface="Arial" panose="020B0604020202020204" pitchFamily="34" charset="0"/>
                          <a:cs typeface="Times New Roman" panose="02020603050405020304" pitchFamily="18" charset="0"/>
                        </a:rPr>
                        <a: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l-NL" sz="1000" b="1" dirty="0">
                          <a:effectLst/>
                          <a:latin typeface="Arial" panose="020B0604020202020204" pitchFamily="34" charset="0"/>
                          <a:ea typeface="Arial" panose="020B0604020202020204" pitchFamily="34" charset="0"/>
                          <a:cs typeface="Times New Roman" panose="02020603050405020304" pitchFamily="18" charset="0"/>
                        </a:rPr>
                        <a:t>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789344"/>
                  </a:ext>
                </a:extLst>
              </a:tr>
            </a:tbl>
          </a:graphicData>
        </a:graphic>
      </p:graphicFrame>
    </p:spTree>
    <p:extLst>
      <p:ext uri="{BB962C8B-B14F-4D97-AF65-F5344CB8AC3E}">
        <p14:creationId xmlns:p14="http://schemas.microsoft.com/office/powerpoint/2010/main" val="366207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E03EB7-2759-4A99-A3E8-84845F99070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Kerntaken en werkprocessen:</a:t>
            </a:r>
          </a:p>
        </p:txBody>
      </p:sp>
      <p:pic>
        <p:nvPicPr>
          <p:cNvPr id="5" name="Tijdelijke aanduiding voor inhoud 4">
            <a:extLst>
              <a:ext uri="{FF2B5EF4-FFF2-40B4-BE49-F238E27FC236}">
                <a16:creationId xmlns:a16="http://schemas.microsoft.com/office/drawing/2014/main" id="{4E93B49D-3CE9-4BAF-99EB-E5699609C3FC}"/>
              </a:ext>
            </a:extLst>
          </p:cNvPr>
          <p:cNvPicPr>
            <a:picLocks noGrp="1" noChangeAspect="1"/>
          </p:cNvPicPr>
          <p:nvPr>
            <p:ph idx="1"/>
          </p:nvPr>
        </p:nvPicPr>
        <p:blipFill>
          <a:blip r:embed="rId2"/>
          <a:stretch>
            <a:fillRect/>
          </a:stretch>
        </p:blipFill>
        <p:spPr>
          <a:xfrm>
            <a:off x="1091207" y="1602768"/>
            <a:ext cx="10568404" cy="5072833"/>
          </a:xfrm>
          <a:prstGeom prst="rect">
            <a:avLst/>
          </a:prstGeom>
        </p:spPr>
      </p:pic>
    </p:spTree>
    <p:extLst>
      <p:ext uri="{BB962C8B-B14F-4D97-AF65-F5344CB8AC3E}">
        <p14:creationId xmlns:p14="http://schemas.microsoft.com/office/powerpoint/2010/main" val="95614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111D322-D0BF-4D24-A860-E551A569B753}"/>
              </a:ext>
            </a:extLst>
          </p:cNvPr>
          <p:cNvPicPr>
            <a:picLocks noChangeAspect="1"/>
          </p:cNvPicPr>
          <p:nvPr/>
        </p:nvPicPr>
        <p:blipFill>
          <a:blip r:embed="rId2"/>
          <a:stretch>
            <a:fillRect/>
          </a:stretch>
        </p:blipFill>
        <p:spPr>
          <a:xfrm>
            <a:off x="885885" y="534257"/>
            <a:ext cx="11306115" cy="6072027"/>
          </a:xfrm>
          <a:prstGeom prst="rect">
            <a:avLst/>
          </a:prstGeom>
        </p:spPr>
      </p:pic>
    </p:spTree>
    <p:extLst>
      <p:ext uri="{BB962C8B-B14F-4D97-AF65-F5344CB8AC3E}">
        <p14:creationId xmlns:p14="http://schemas.microsoft.com/office/powerpoint/2010/main" val="401899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DC64F2C-DEA8-4FE0-AAF2-75E273035A57}"/>
              </a:ext>
            </a:extLst>
          </p:cNvPr>
          <p:cNvPicPr>
            <a:picLocks noChangeAspect="1"/>
          </p:cNvPicPr>
          <p:nvPr/>
        </p:nvPicPr>
        <p:blipFill>
          <a:blip r:embed="rId2"/>
          <a:stretch>
            <a:fillRect/>
          </a:stretch>
        </p:blipFill>
        <p:spPr>
          <a:xfrm>
            <a:off x="803429" y="951323"/>
            <a:ext cx="10999384" cy="4955354"/>
          </a:xfrm>
          <a:prstGeom prst="rect">
            <a:avLst/>
          </a:prstGeom>
        </p:spPr>
      </p:pic>
    </p:spTree>
    <p:extLst>
      <p:ext uri="{BB962C8B-B14F-4D97-AF65-F5344CB8AC3E}">
        <p14:creationId xmlns:p14="http://schemas.microsoft.com/office/powerpoint/2010/main" val="249131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8B4D5-CB41-4E67-A751-D9CAB9065BEF}"/>
              </a:ext>
            </a:extLst>
          </p:cNvPr>
          <p:cNvSpPr>
            <a:spLocks noGrp="1"/>
          </p:cNvSpPr>
          <p:nvPr>
            <p:ph type="title"/>
          </p:nvPr>
        </p:nvSpPr>
        <p:spPr>
          <a:xfrm>
            <a:off x="452063" y="324029"/>
            <a:ext cx="6151981" cy="1062982"/>
          </a:xfrm>
        </p:spPr>
        <p:txBody>
          <a:bodyPr>
            <a:normAutofit fontScale="90000"/>
          </a:bodyPr>
          <a:lstStyle/>
          <a:p>
            <a:r>
              <a:rPr kumimoji="0" lang="nl-NL" sz="3000" b="1"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4. Het CGI </a:t>
            </a:r>
            <a:br>
              <a:rPr kumimoji="0" lang="nl-NL" sz="3000" b="1"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nl-NL" sz="3000" b="1"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 Criterium Gerich</a:t>
            </a:r>
            <a:r>
              <a:rPr lang="nl-NL" sz="3000" b="1" kern="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t Interview </a:t>
            </a:r>
            <a:br>
              <a:rPr kumimoji="0" lang="nl-NL" sz="3000" b="1" i="0" u="none" strike="noStrike" kern="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nl-NL" sz="9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br>
              <a:rPr kumimoji="0" lang="nl-NL" sz="30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nl-NL" sz="1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Vraaggesprek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met jou en een assessor.</a:t>
            </a:r>
            <a:endParaRPr lang="nl-NL" dirty="0"/>
          </a:p>
        </p:txBody>
      </p:sp>
      <p:pic>
        <p:nvPicPr>
          <p:cNvPr id="4" name="Afbeelding 3">
            <a:extLst>
              <a:ext uri="{FF2B5EF4-FFF2-40B4-BE49-F238E27FC236}">
                <a16:creationId xmlns:a16="http://schemas.microsoft.com/office/drawing/2014/main" id="{44DC7481-E67C-40C1-A4F3-B10C1F060C3E}"/>
              </a:ext>
            </a:extLst>
          </p:cNvPr>
          <p:cNvPicPr>
            <a:picLocks noChangeAspect="1"/>
          </p:cNvPicPr>
          <p:nvPr/>
        </p:nvPicPr>
        <p:blipFill rotWithShape="1">
          <a:blip r:embed="rId2"/>
          <a:srcRect l="22028" r="4261" b="-1"/>
          <a:stretch/>
        </p:blipFill>
        <p:spPr>
          <a:xfrm>
            <a:off x="184935" y="2075380"/>
            <a:ext cx="4547232" cy="3960688"/>
          </a:xfrm>
          <a:custGeom>
            <a:avLst/>
            <a:gdLst/>
            <a:ahLst/>
            <a:cxnLst/>
            <a:rect l="l" t="t" r="r" b="b"/>
            <a:pathLst>
              <a:path w="5931454" h="5166360">
                <a:moveTo>
                  <a:pt x="0" y="0"/>
                </a:moveTo>
                <a:lnTo>
                  <a:pt x="5931454" y="0"/>
                </a:lnTo>
                <a:lnTo>
                  <a:pt x="3537575" y="5166360"/>
                </a:lnTo>
                <a:lnTo>
                  <a:pt x="0" y="5166360"/>
                </a:lnTo>
                <a:close/>
              </a:path>
            </a:pathLst>
          </a:custGeom>
        </p:spPr>
      </p:pic>
      <p:sp>
        <p:nvSpPr>
          <p:cNvPr id="7" name="Tijdelijke aanduiding voor inhoud 2">
            <a:extLst>
              <a:ext uri="{FF2B5EF4-FFF2-40B4-BE49-F238E27FC236}">
                <a16:creationId xmlns:a16="http://schemas.microsoft.com/office/drawing/2014/main" id="{26448B55-11B3-44D2-8F1F-66DCE3891333}"/>
              </a:ext>
            </a:extLst>
          </p:cNvPr>
          <p:cNvSpPr txBox="1">
            <a:spLocks noGrp="1"/>
          </p:cNvSpPr>
          <p:nvPr>
            <p:ph idx="1"/>
          </p:nvPr>
        </p:nvSpPr>
        <p:spPr>
          <a:xfrm>
            <a:off x="4900773" y="1512869"/>
            <a:ext cx="7219307" cy="53451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Intekenen bij één assessor </a:t>
            </a:r>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zelfverantwoordelijk!!</a:t>
            </a:r>
          </a:p>
          <a:p>
            <a:endParaRPr lang="nl-NL" sz="11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Je levert je totale IBM portfolio en talentportfolio digitaal en op tijd in bij de assessor </a:t>
            </a:r>
            <a:r>
              <a:rPr lang="nl-NL" sz="1800" dirty="0">
                <a:solidFill>
                  <a:srgbClr val="00B050"/>
                </a:solidFill>
                <a:latin typeface="Arial" panose="020B0604020202020204" pitchFamily="34" charset="0"/>
                <a:ea typeface="Calibri" panose="020F0502020204030204" pitchFamily="34" charset="0"/>
                <a:cs typeface="Times New Roman" panose="02020603050405020304" pitchFamily="18" charset="0"/>
              </a:rPr>
              <a:t>(waar je bij ingetekend hebt)</a:t>
            </a:r>
            <a:r>
              <a:rPr lang="nl-NL"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p>
          <a:p>
            <a:endParaRPr lang="nl-NL" sz="11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Na goedkeuring van je portfolio, is het tijd voor je CGI. </a:t>
            </a:r>
          </a:p>
          <a:p>
            <a:endParaRPr lang="nl-NL" sz="11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Tijdens het vraaggesprek krijg je de kans om je portfolio toe te lichten en eventueel mondeling aan te vullen. </a:t>
            </a:r>
          </a:p>
          <a:p>
            <a:endParaRPr lang="nl-NL" sz="11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De assessor stelt vragen ter verduidelijking. Zo ontstaat er een zo volledig mogelijk beeld van jouw (persoonlijke) ontwikkeling van afgelopen schooljaar. </a:t>
            </a:r>
          </a:p>
          <a:p>
            <a:endParaRPr lang="nl-NL" sz="11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Het gesprek duurt 15 minuten </a:t>
            </a:r>
            <a:r>
              <a:rPr lang="nl-NL" sz="2200" dirty="0">
                <a:solidFill>
                  <a:srgbClr val="00B050"/>
                </a:solidFill>
                <a:latin typeface="Arial" panose="020B0604020202020204" pitchFamily="34" charset="0"/>
                <a:ea typeface="Calibri" panose="020F0502020204030204" pitchFamily="34" charset="0"/>
                <a:cs typeface="Times New Roman" panose="02020603050405020304" pitchFamily="18" charset="0"/>
              </a:rPr>
              <a:t>(+5 minuten invullen beoordeling)</a:t>
            </a:r>
            <a:r>
              <a:rPr lang="nl-NL"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Je krijgt direct na het CGI terugkoppeling op je IBM van de assessor. </a:t>
            </a:r>
          </a:p>
          <a:p>
            <a:pPr marL="0" indent="0">
              <a:buNone/>
            </a:pPr>
            <a:r>
              <a:rPr lang="nl-NL" sz="3200" dirty="0">
                <a:solidFill>
                  <a:srgbClr val="00B050"/>
                </a:solidFill>
                <a:latin typeface="Arial" panose="020B0604020202020204" pitchFamily="34" charset="0"/>
                <a:ea typeface="Calibri" panose="020F0502020204030204" pitchFamily="34" charset="0"/>
                <a:cs typeface="Times New Roman" panose="02020603050405020304" pitchFamily="18" charset="0"/>
              </a:rPr>
              <a:t>   Er kunnen drie verschillende uitkomsten zijn:</a:t>
            </a:r>
          </a:p>
        </p:txBody>
      </p:sp>
    </p:spTree>
    <p:extLst>
      <p:ext uri="{BB962C8B-B14F-4D97-AF65-F5344CB8AC3E}">
        <p14:creationId xmlns:p14="http://schemas.microsoft.com/office/powerpoint/2010/main" val="141819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02E7EC4-8920-47F1-B9D8-D91146C6C8A6}"/>
              </a:ext>
            </a:extLst>
          </p:cNvPr>
          <p:cNvSpPr>
            <a:spLocks noGrp="1"/>
          </p:cNvSpPr>
          <p:nvPr>
            <p:ph idx="1"/>
          </p:nvPr>
        </p:nvSpPr>
        <p:spPr>
          <a:xfrm>
            <a:off x="590719" y="493160"/>
            <a:ext cx="4559425" cy="6140115"/>
          </a:xfrm>
        </p:spPr>
        <p:txBody>
          <a:bodyPr anchor="ctr">
            <a:noAutofit/>
          </a:bodyPr>
          <a:lstStyle/>
          <a:p>
            <a:pPr marL="342900" marR="0" lvl="0" indent="-342900" defTabSz="914400" rtl="0" eaLnBrk="1" fontAlgn="auto" latinLnBrk="0" hangingPunct="1">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Je hebt je IBM behaald. </a:t>
            </a:r>
            <a:b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Je bent dan klaar met je IBM en je rondt dit deel van school af.</a:t>
            </a:r>
          </a:p>
          <a:p>
            <a:pPr marL="342900" marR="0" lvl="0" indent="-342900" defTabSz="914400" rtl="0" eaLnBrk="1" fontAlgn="auto" latinLnBrk="0" hangingPunct="1">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Je hebt je IBM nog niet behaald, maar met een aanpassing kun je het IBM alsnog afsluiten.</a:t>
            </a:r>
            <a:b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Je hebt dan een aanpassing op je portfolio. Dit krijg je meten te horen bij de terugkoppeling van Je CGI. Je maakt meteen afspraken wanneer je de aanpassingen inlevert.</a:t>
            </a:r>
          </a:p>
          <a:p>
            <a:pPr marL="342900" marR="0" lvl="0" indent="-342900" defTabSz="914400" rtl="0" eaLnBrk="1" fontAlgn="auto" latinLnBrk="0" hangingPunct="1">
              <a:spcBef>
                <a:spcPts val="1000"/>
              </a:spcBef>
              <a:spcAft>
                <a:spcPts val="0"/>
              </a:spcAft>
              <a:buClrTx/>
              <a:buSzTx/>
              <a:buFont typeface="+mj-lt"/>
              <a:buAutoNum type="arabicPeriod"/>
              <a:tabLst/>
              <a:defRPr/>
            </a:pPr>
            <a:r>
              <a:rPr lang="nl-NL" sz="2000" dirty="0">
                <a:latin typeface="Arial" panose="020B0604020202020204" pitchFamily="34" charset="0"/>
                <a:ea typeface="Calibri" panose="020F0502020204030204" pitchFamily="34" charset="0"/>
                <a:cs typeface="Times New Roman" panose="02020603050405020304" pitchFamily="18" charset="0"/>
              </a:rPr>
              <a:t>Je hebt je IBM niet behaald. Je krijgt een herkansing voor je gehele IBM. Je hoort dit direct bij de terugkoppeling van je CGI aan welke eisen je dient te voldoen. Je spreekt een nieuwe inleverdatum en nieuwe datum voor je CGI af.</a:t>
            </a:r>
            <a:endParaRPr kumimoji="0" lang="nl-NL" sz="2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D8897606-001B-4352-A8BC-80591ECB8944}"/>
              </a:ext>
            </a:extLst>
          </p:cNvPr>
          <p:cNvPicPr>
            <a:picLocks noChangeAspect="1"/>
          </p:cNvPicPr>
          <p:nvPr/>
        </p:nvPicPr>
        <p:blipFill rotWithShape="1">
          <a:blip r:embed="rId2"/>
          <a:srcRect l="15462" r="1" b="1"/>
          <a:stretch/>
        </p:blipFill>
        <p:spPr>
          <a:xfrm>
            <a:off x="5977788" y="799352"/>
            <a:ext cx="5425410" cy="5259296"/>
          </a:xfrm>
          <a:prstGeom prst="rect">
            <a:avLst/>
          </a:prstGeom>
        </p:spPr>
      </p:pic>
    </p:spTree>
    <p:extLst>
      <p:ext uri="{BB962C8B-B14F-4D97-AF65-F5344CB8AC3E}">
        <p14:creationId xmlns:p14="http://schemas.microsoft.com/office/powerpoint/2010/main" val="390616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DDD6E-E792-4953-9CF7-6927CE3C4099}"/>
              </a:ext>
            </a:extLst>
          </p:cNvPr>
          <p:cNvSpPr>
            <a:spLocks noGrp="1"/>
          </p:cNvSpPr>
          <p:nvPr>
            <p:ph type="title"/>
          </p:nvPr>
        </p:nvSpPr>
        <p:spPr>
          <a:xfrm>
            <a:off x="1676400" y="930203"/>
            <a:ext cx="10515600" cy="1325563"/>
          </a:xfrm>
        </p:spPr>
        <p:txBody>
          <a:bodyPr/>
          <a:lstStyle/>
          <a:p>
            <a:pPr marL="228600" lvl="0" indent="-228600">
              <a:spcBef>
                <a:spcPts val="200"/>
              </a:spcBef>
            </a:pPr>
            <a:r>
              <a:rPr lang="nl-NL" sz="3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Belangrijke punten rondom het CGI</a:t>
            </a:r>
            <a:br>
              <a:rPr lang="nl-NL" sz="1800" b="1" dirty="0">
                <a:solidFill>
                  <a:srgbClr val="E6007E"/>
                </a:solidFill>
                <a:latin typeface="Arial" panose="020B0604020202020204" pitchFamily="34" charset="0"/>
                <a:ea typeface="Times New Roman" panose="02020603050405020304" pitchFamily="18"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54C6444A-5A95-42FC-A17E-A0A7EC3C10A1}"/>
              </a:ext>
            </a:extLst>
          </p:cNvPr>
          <p:cNvSpPr>
            <a:spLocks noGrp="1"/>
          </p:cNvSpPr>
          <p:nvPr>
            <p:ph idx="1"/>
          </p:nvPr>
        </p:nvSpPr>
        <p:spPr>
          <a:xfrm>
            <a:off x="1304817" y="2513993"/>
            <a:ext cx="10090079" cy="3547759"/>
          </a:xfrm>
        </p:spPr>
        <p:txBody>
          <a:bodyPr/>
          <a:lstStyle/>
          <a:p>
            <a:pPr marL="0" lvl="0" indent="0">
              <a:buNone/>
            </a:pPr>
            <a:endParaRPr lang="nl-NL" sz="11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Je hoort uiterlijk één werkdag van tevoren of je op gesprek mag </a:t>
            </a:r>
          </a:p>
          <a:p>
            <a:pPr marL="0" lvl="0" indent="0">
              <a:buNone/>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nl-NL"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(als je CGI op woensdag is, hoor je uiterlijk maandag 23:59 of je wel of niet op gesprek mag)</a:t>
            </a: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Je hebt altijd recht op 20 minuten vraaggesprek.</a:t>
            </a:r>
          </a:p>
          <a:p>
            <a:pPr marL="342900" lvl="0" indent="-342900">
              <a:buFont typeface="Symbol" panose="05050102010706020507" pitchFamily="18" charset="2"/>
              <a:buChar char=""/>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Je hebt altijd recht op een terugkoppeling op je portfolio.</a:t>
            </a:r>
          </a:p>
          <a:p>
            <a:pPr marL="342900" lvl="0" indent="-342900">
              <a:buFont typeface="Symbol" panose="05050102010706020507" pitchFamily="18" charset="2"/>
              <a:buChar char=""/>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Je hebt altijd recht op een herkansing.</a:t>
            </a:r>
          </a:p>
          <a:p>
            <a:pPr marL="342900" lvl="0" indent="-342900">
              <a:buFont typeface="Symbol" panose="05050102010706020507" pitchFamily="18" charset="2"/>
              <a:buChar char=""/>
            </a:pPr>
            <a:r>
              <a:rPr lang="nl-NL"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Je hebt altijd recht op een second opinion van je portfolio.</a:t>
            </a:r>
          </a:p>
          <a:p>
            <a:pPr marL="0" indent="0">
              <a:buNone/>
            </a:pPr>
            <a:endParaRPr lang="nl-NL" dirty="0"/>
          </a:p>
        </p:txBody>
      </p:sp>
    </p:spTree>
    <p:extLst>
      <p:ext uri="{BB962C8B-B14F-4D97-AF65-F5344CB8AC3E}">
        <p14:creationId xmlns:p14="http://schemas.microsoft.com/office/powerpoint/2010/main" val="247483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1107F10-8FA8-4B09-8F89-426B36907DD9}"/>
              </a:ext>
            </a:extLst>
          </p:cNvPr>
          <p:cNvPicPr>
            <a:picLocks noGrp="1" noChangeAspect="1"/>
          </p:cNvPicPr>
          <p:nvPr>
            <p:ph idx="1"/>
          </p:nvPr>
        </p:nvPicPr>
        <p:blipFill>
          <a:blip r:embed="rId2"/>
          <a:stretch>
            <a:fillRect/>
          </a:stretch>
        </p:blipFill>
        <p:spPr>
          <a:xfrm>
            <a:off x="5724381" y="130664"/>
            <a:ext cx="5931465" cy="6759504"/>
          </a:xfrm>
          <a:prstGeom prst="rect">
            <a:avLst/>
          </a:prstGeom>
        </p:spPr>
      </p:pic>
      <p:pic>
        <p:nvPicPr>
          <p:cNvPr id="9" name="Afbeelding 8">
            <a:extLst>
              <a:ext uri="{FF2B5EF4-FFF2-40B4-BE49-F238E27FC236}">
                <a16:creationId xmlns:a16="http://schemas.microsoft.com/office/drawing/2014/main" id="{E8276737-3DDF-4D23-8F3C-6BB2DC562912}"/>
              </a:ext>
            </a:extLst>
          </p:cNvPr>
          <p:cNvPicPr>
            <a:picLocks noChangeAspect="1"/>
          </p:cNvPicPr>
          <p:nvPr/>
        </p:nvPicPr>
        <p:blipFill>
          <a:blip r:embed="rId3"/>
          <a:stretch>
            <a:fillRect/>
          </a:stretch>
        </p:blipFill>
        <p:spPr>
          <a:xfrm>
            <a:off x="977758" y="1564134"/>
            <a:ext cx="3861370" cy="3729732"/>
          </a:xfrm>
          <a:prstGeom prst="rect">
            <a:avLst/>
          </a:prstGeom>
        </p:spPr>
      </p:pic>
    </p:spTree>
    <p:extLst>
      <p:ext uri="{BB962C8B-B14F-4D97-AF65-F5344CB8AC3E}">
        <p14:creationId xmlns:p14="http://schemas.microsoft.com/office/powerpoint/2010/main" val="401026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6">
            <a:extLst>
              <a:ext uri="{FF2B5EF4-FFF2-40B4-BE49-F238E27FC236}">
                <a16:creationId xmlns:a16="http://schemas.microsoft.com/office/drawing/2014/main" id="{C77E0C68-EEC3-468B-BD58-84E9190E95DF}"/>
              </a:ext>
            </a:extLst>
          </p:cNvPr>
          <p:cNvPicPr>
            <a:picLocks noGrp="1" noChangeAspect="1"/>
          </p:cNvPicPr>
          <p:nvPr>
            <p:ph idx="1"/>
          </p:nvPr>
        </p:nvPicPr>
        <p:blipFill>
          <a:blip r:embed="rId2"/>
          <a:stretch>
            <a:fillRect/>
          </a:stretch>
        </p:blipFill>
        <p:spPr>
          <a:xfrm>
            <a:off x="598298" y="873283"/>
            <a:ext cx="5406970" cy="2859305"/>
          </a:xfrm>
        </p:spPr>
      </p:pic>
      <p:pic>
        <p:nvPicPr>
          <p:cNvPr id="6" name="Afbeelding 5">
            <a:extLst>
              <a:ext uri="{FF2B5EF4-FFF2-40B4-BE49-F238E27FC236}">
                <a16:creationId xmlns:a16="http://schemas.microsoft.com/office/drawing/2014/main" id="{D3A34549-25CC-49C7-A941-A3347C2D3950}"/>
              </a:ext>
            </a:extLst>
          </p:cNvPr>
          <p:cNvPicPr>
            <a:picLocks noChangeAspect="1"/>
          </p:cNvPicPr>
          <p:nvPr/>
        </p:nvPicPr>
        <p:blipFill>
          <a:blip r:embed="rId3"/>
          <a:stretch>
            <a:fillRect/>
          </a:stretch>
        </p:blipFill>
        <p:spPr>
          <a:xfrm>
            <a:off x="6894786" y="1674"/>
            <a:ext cx="5103388" cy="6782425"/>
          </a:xfrm>
          <a:prstGeom prst="rect">
            <a:avLst/>
          </a:prstGeom>
        </p:spPr>
      </p:pic>
    </p:spTree>
    <p:extLst>
      <p:ext uri="{BB962C8B-B14F-4D97-AF65-F5344CB8AC3E}">
        <p14:creationId xmlns:p14="http://schemas.microsoft.com/office/powerpoint/2010/main" val="248480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2058E6A-EDD5-4AA1-83AC-964B84415ED9}"/>
              </a:ext>
            </a:extLst>
          </p:cNvPr>
          <p:cNvSpPr>
            <a:spLocks noGrp="1"/>
          </p:cNvSpPr>
          <p:nvPr>
            <p:ph type="title"/>
          </p:nvPr>
        </p:nvSpPr>
        <p:spPr>
          <a:xfrm>
            <a:off x="626877" y="386829"/>
            <a:ext cx="9770022" cy="936740"/>
          </a:xfrm>
        </p:spPr>
        <p:txBody>
          <a:bodyPr>
            <a:normAutofit/>
          </a:bodyPr>
          <a:lstStyle/>
          <a:p>
            <a:r>
              <a:rPr lang="nl-NL" sz="4500" b="1" dirty="0"/>
              <a:t>1. Bloem-portfolio &amp; logboek</a:t>
            </a:r>
          </a:p>
        </p:txBody>
      </p:sp>
      <p:sp>
        <p:nvSpPr>
          <p:cNvPr id="3" name="Tijdelijke aanduiding voor inhoud 2">
            <a:extLst>
              <a:ext uri="{FF2B5EF4-FFF2-40B4-BE49-F238E27FC236}">
                <a16:creationId xmlns:a16="http://schemas.microsoft.com/office/drawing/2014/main" id="{6EC0F072-888F-46A2-A91A-A3F254092F0A}"/>
              </a:ext>
            </a:extLst>
          </p:cNvPr>
          <p:cNvSpPr>
            <a:spLocks noGrp="1"/>
          </p:cNvSpPr>
          <p:nvPr>
            <p:ph idx="1"/>
          </p:nvPr>
        </p:nvSpPr>
        <p:spPr>
          <a:xfrm>
            <a:off x="626877" y="1799728"/>
            <a:ext cx="7113222" cy="4878474"/>
          </a:xfrm>
        </p:spPr>
        <p:txBody>
          <a:bodyPr vert="horz" lIns="91440" tIns="45720" rIns="91440" bIns="45720" rtlCol="0">
            <a:normAutofit fontScale="47500" lnSpcReduction="20000"/>
          </a:bodyPr>
          <a:lstStyle/>
          <a:p>
            <a:r>
              <a:rPr lang="nl-NL" sz="4000" dirty="0"/>
              <a:t>Doel: </a:t>
            </a:r>
          </a:p>
          <a:p>
            <a:pPr marL="0" indent="0">
              <a:buNone/>
            </a:pPr>
            <a:r>
              <a:rPr lang="nl-NL" sz="4000" dirty="0"/>
              <a:t>    Vastleggen ontwikkeling praktische vaardigheden</a:t>
            </a:r>
          </a:p>
          <a:p>
            <a:pPr marL="0" indent="0">
              <a:buNone/>
            </a:pPr>
            <a:r>
              <a:rPr lang="nl-NL" sz="4000" dirty="0"/>
              <a:t>    Naslagwerk</a:t>
            </a:r>
          </a:p>
          <a:p>
            <a:pPr marL="0" indent="0">
              <a:buNone/>
            </a:pPr>
            <a:r>
              <a:rPr lang="nl-NL" sz="4000" dirty="0">
                <a:cs typeface="Calibri" panose="020F0502020204030204"/>
              </a:rPr>
              <a:t>   </a:t>
            </a:r>
          </a:p>
          <a:p>
            <a:r>
              <a:rPr lang="nl-NL" sz="4000" dirty="0">
                <a:cs typeface="Calibri" panose="020F0502020204030204"/>
              </a:rPr>
              <a:t>Logboekje:</a:t>
            </a:r>
          </a:p>
          <a:p>
            <a:pPr marL="0" indent="0">
              <a:buNone/>
            </a:pPr>
            <a:r>
              <a:rPr lang="nl-NL" sz="4000" dirty="0">
                <a:cs typeface="Calibri" panose="020F0502020204030204"/>
              </a:rPr>
              <a:t>    Compleet -alle opdrachten schooljaar-   </a:t>
            </a:r>
          </a:p>
          <a:p>
            <a:pPr marL="0" indent="0">
              <a:buNone/>
            </a:pPr>
            <a:r>
              <a:rPr lang="nl-NL" sz="4000" dirty="0">
                <a:cs typeface="Calibri" panose="020F0502020204030204"/>
              </a:rPr>
              <a:t>    Opdrachtbeschrijving/werkwijze, foto’s, materialenlijst</a:t>
            </a:r>
          </a:p>
          <a:p>
            <a:pPr marL="0" indent="0">
              <a:buNone/>
            </a:pPr>
            <a:r>
              <a:rPr lang="nl-NL" sz="4000" dirty="0">
                <a:cs typeface="Calibri" panose="020F0502020204030204"/>
              </a:rPr>
              <a:t>    (Latijnse namen), inspiratiebronnen, evaluatie docent,</a:t>
            </a:r>
          </a:p>
          <a:p>
            <a:pPr marL="0" indent="0">
              <a:buNone/>
            </a:pPr>
            <a:r>
              <a:rPr lang="nl-NL" sz="4000" dirty="0">
                <a:cs typeface="Calibri" panose="020F0502020204030204"/>
              </a:rPr>
              <a:t>    eigen evaluatie.</a:t>
            </a:r>
          </a:p>
          <a:p>
            <a:pPr marL="0" indent="0">
              <a:buNone/>
            </a:pPr>
            <a:endParaRPr lang="nl-NL" sz="4000" dirty="0">
              <a:cs typeface="Calibri" panose="020F0502020204030204"/>
            </a:endParaRPr>
          </a:p>
          <a:p>
            <a:r>
              <a:rPr lang="nl-NL" sz="4000" dirty="0">
                <a:cs typeface="Calibri" panose="020F0502020204030204"/>
              </a:rPr>
              <a:t>Portfolio: </a:t>
            </a:r>
          </a:p>
          <a:p>
            <a:pPr marL="0" indent="0">
              <a:buNone/>
            </a:pPr>
            <a:r>
              <a:rPr lang="nl-NL" sz="4000" dirty="0">
                <a:cs typeface="Calibri" panose="020F0502020204030204"/>
              </a:rPr>
              <a:t>    De mooiste foto's vastleggen op een representatieve</a:t>
            </a:r>
          </a:p>
          <a:p>
            <a:pPr marL="0" indent="0">
              <a:buNone/>
            </a:pPr>
            <a:r>
              <a:rPr lang="nl-NL" sz="4000" dirty="0">
                <a:cs typeface="Calibri" panose="020F0502020204030204"/>
              </a:rPr>
              <a:t>    manier, in een boekje, Instagram of andere manier naar </a:t>
            </a:r>
          </a:p>
          <a:p>
            <a:pPr marL="0" indent="0">
              <a:buNone/>
            </a:pPr>
            <a:r>
              <a:rPr lang="nl-NL" sz="4000" dirty="0">
                <a:cs typeface="Calibri" panose="020F0502020204030204"/>
              </a:rPr>
              <a:t>    keuze</a:t>
            </a:r>
          </a:p>
        </p:txBody>
      </p:sp>
      <p:sp>
        <p:nvSpPr>
          <p:cNvPr id="34" name="Freeform: Shape 33">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C19BE6BF-6210-45BB-AE50-90A0BBCAEF5D}"/>
              </a:ext>
            </a:extLst>
          </p:cNvPr>
          <p:cNvPicPr>
            <a:picLocks noChangeAspect="1"/>
          </p:cNvPicPr>
          <p:nvPr/>
        </p:nvPicPr>
        <p:blipFill>
          <a:blip r:embed="rId2"/>
          <a:stretch>
            <a:fillRect/>
          </a:stretch>
        </p:blipFill>
        <p:spPr>
          <a:xfrm>
            <a:off x="7891362" y="3179105"/>
            <a:ext cx="3482910" cy="1741454"/>
          </a:xfrm>
          <a:prstGeom prst="rect">
            <a:avLst/>
          </a:prstGeom>
        </p:spPr>
      </p:pic>
      <p:sp>
        <p:nvSpPr>
          <p:cNvPr id="36"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44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2">
            <a:extLst>
              <a:ext uri="{FF2B5EF4-FFF2-40B4-BE49-F238E27FC236}">
                <a16:creationId xmlns:a16="http://schemas.microsoft.com/office/drawing/2014/main" id="{F34100BD-773A-4822-A05B-AEB7D41E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87188D2-CA8B-4835-88A9-2B99B3EA8B96}"/>
              </a:ext>
            </a:extLst>
          </p:cNvPr>
          <p:cNvSpPr>
            <a:spLocks noGrp="1"/>
          </p:cNvSpPr>
          <p:nvPr>
            <p:ph type="title"/>
          </p:nvPr>
        </p:nvSpPr>
        <p:spPr>
          <a:xfrm>
            <a:off x="519701" y="203269"/>
            <a:ext cx="10515600" cy="1325563"/>
          </a:xfrm>
        </p:spPr>
        <p:txBody>
          <a:bodyPr>
            <a:normAutofit/>
          </a:bodyPr>
          <a:lstStyle/>
          <a:p>
            <a:r>
              <a:rPr lang="nl-NL" sz="4500" b="1" dirty="0"/>
              <a:t>2.  Talentlogboek &amp; talentportfolio</a:t>
            </a:r>
          </a:p>
        </p:txBody>
      </p:sp>
      <p:sp>
        <p:nvSpPr>
          <p:cNvPr id="3" name="Tijdelijke aanduiding voor inhoud 2">
            <a:extLst>
              <a:ext uri="{FF2B5EF4-FFF2-40B4-BE49-F238E27FC236}">
                <a16:creationId xmlns:a16="http://schemas.microsoft.com/office/drawing/2014/main" id="{0992AACD-477C-40B9-BFD9-B7870DAE892E}"/>
              </a:ext>
            </a:extLst>
          </p:cNvPr>
          <p:cNvSpPr>
            <a:spLocks noGrp="1"/>
          </p:cNvSpPr>
          <p:nvPr>
            <p:ph idx="1"/>
          </p:nvPr>
        </p:nvSpPr>
        <p:spPr>
          <a:xfrm>
            <a:off x="708917" y="1732100"/>
            <a:ext cx="6219502" cy="4391298"/>
          </a:xfrm>
        </p:spPr>
        <p:txBody>
          <a:bodyPr vert="horz" lIns="91440" tIns="45720" rIns="91440" bIns="45720" rtlCol="0">
            <a:noAutofit/>
          </a:bodyPr>
          <a:lstStyle/>
          <a:p>
            <a:r>
              <a:rPr lang="nl-NL" sz="2200" u="sng" dirty="0"/>
              <a:t>Doel 1: </a:t>
            </a:r>
          </a:p>
          <a:p>
            <a:pPr marL="0" indent="0">
              <a:buNone/>
            </a:pPr>
            <a:r>
              <a:rPr lang="nl-NL" sz="2200" dirty="0"/>
              <a:t>De student geeft een </a:t>
            </a:r>
            <a:r>
              <a:rPr lang="nl-NL" sz="2200" dirty="0">
                <a:highlight>
                  <a:srgbClr val="FFFF00"/>
                </a:highlight>
              </a:rPr>
              <a:t>eigen invulling </a:t>
            </a:r>
            <a:r>
              <a:rPr lang="nl-NL" sz="2200" dirty="0"/>
              <a:t>aan ‘vrije’ ruimte in het rooster en houdt de </a:t>
            </a:r>
            <a:r>
              <a:rPr lang="nl-NL" sz="2200" dirty="0">
                <a:highlight>
                  <a:srgbClr val="FFFF00"/>
                </a:highlight>
              </a:rPr>
              <a:t>ontwikkeling</a:t>
            </a:r>
            <a:r>
              <a:rPr lang="nl-NL" sz="2200" dirty="0"/>
              <a:t> bij in een talent-logboek/portfolio</a:t>
            </a:r>
          </a:p>
          <a:p>
            <a:r>
              <a:rPr lang="nl-NL" sz="2200" u="sng" dirty="0"/>
              <a:t>Doel 2: </a:t>
            </a:r>
          </a:p>
          <a:p>
            <a:pPr marL="0" indent="0">
              <a:buNone/>
            </a:pPr>
            <a:r>
              <a:rPr lang="nl-NL" sz="2200" dirty="0"/>
              <a:t>De student verkent eigen </a:t>
            </a:r>
            <a:r>
              <a:rPr lang="nl-NL" sz="2200" dirty="0">
                <a:highlight>
                  <a:srgbClr val="FFFF00"/>
                </a:highlight>
              </a:rPr>
              <a:t>leerwensen</a:t>
            </a:r>
            <a:r>
              <a:rPr lang="nl-NL" sz="2200" dirty="0"/>
              <a:t> binnen (of buiten) het vak. Verdiepen/verbreden.</a:t>
            </a:r>
          </a:p>
          <a:p>
            <a:r>
              <a:rPr lang="nl-NL" sz="2200" u="sng" dirty="0"/>
              <a:t>Doel 3:</a:t>
            </a:r>
          </a:p>
          <a:p>
            <a:pPr marL="0" indent="0">
              <a:buNone/>
            </a:pPr>
            <a:r>
              <a:rPr lang="nl-NL" sz="2200" dirty="0">
                <a:highlight>
                  <a:srgbClr val="FFFF00"/>
                </a:highlight>
              </a:rPr>
              <a:t>Plannen &amp; organiseren</a:t>
            </a:r>
            <a:r>
              <a:rPr lang="nl-NL" sz="2200" dirty="0"/>
              <a:t>: Student werkt per schooljaar meerdere talentactiviteiten uit (1 per periode).                                   In overleg met coach aanpassing mogelijk.</a:t>
            </a:r>
          </a:p>
        </p:txBody>
      </p:sp>
      <p:sp>
        <p:nvSpPr>
          <p:cNvPr id="40" name="Freeform: Shape 34">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338" y="2015168"/>
            <a:ext cx="5283866" cy="4210442"/>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D9C49039-95C1-472A-8419-C6A71F520503}"/>
              </a:ext>
            </a:extLst>
          </p:cNvPr>
          <p:cNvPicPr>
            <a:picLocks noChangeAspect="1"/>
          </p:cNvPicPr>
          <p:nvPr/>
        </p:nvPicPr>
        <p:blipFill>
          <a:blip r:embed="rId2"/>
          <a:stretch>
            <a:fillRect/>
          </a:stretch>
        </p:blipFill>
        <p:spPr>
          <a:xfrm>
            <a:off x="7455346" y="2766817"/>
            <a:ext cx="2751667" cy="2751667"/>
          </a:xfrm>
          <a:prstGeom prst="rect">
            <a:avLst/>
          </a:prstGeom>
        </p:spPr>
      </p:pic>
    </p:spTree>
    <p:extLst>
      <p:ext uri="{BB962C8B-B14F-4D97-AF65-F5344CB8AC3E}">
        <p14:creationId xmlns:p14="http://schemas.microsoft.com/office/powerpoint/2010/main" val="414614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Tijdelijke aanduiding voor inhoud 4">
            <a:extLst>
              <a:ext uri="{FF2B5EF4-FFF2-40B4-BE49-F238E27FC236}">
                <a16:creationId xmlns:a16="http://schemas.microsoft.com/office/drawing/2014/main" id="{263A0A76-5A1F-44B8-9085-C1B72777E631}"/>
              </a:ext>
            </a:extLst>
          </p:cNvPr>
          <p:cNvPicPr>
            <a:picLocks noChangeAspect="1"/>
          </p:cNvPicPr>
          <p:nvPr/>
        </p:nvPicPr>
        <p:blipFill rotWithShape="1">
          <a:blip r:embed="rId2"/>
          <a:srcRect l="10707" t="5581" r="1" b="3510"/>
          <a:stretch/>
        </p:blipFill>
        <p:spPr>
          <a:xfrm>
            <a:off x="20" y="1282"/>
            <a:ext cx="12191980" cy="6856718"/>
          </a:xfrm>
          <a:prstGeom prst="rect">
            <a:avLst/>
          </a:prstGeom>
        </p:spPr>
      </p:pic>
      <p:sp>
        <p:nvSpPr>
          <p:cNvPr id="28" name="Rectangle 2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0C2109-B5E7-4BE8-8946-D24630A2EF89}"/>
              </a:ext>
            </a:extLst>
          </p:cNvPr>
          <p:cNvSpPr>
            <a:spLocks noGrp="1"/>
          </p:cNvSpPr>
          <p:nvPr>
            <p:ph idx="1"/>
          </p:nvPr>
        </p:nvSpPr>
        <p:spPr>
          <a:xfrm>
            <a:off x="729466" y="640081"/>
            <a:ext cx="7274103" cy="5785270"/>
          </a:xfrm>
        </p:spPr>
        <p:txBody>
          <a:bodyPr>
            <a:noAutofit/>
          </a:bodyPr>
          <a:lstStyle/>
          <a:p>
            <a:r>
              <a:rPr lang="nl-NL" sz="2100" u="sng" dirty="0"/>
              <a:t>Talentlogboek</a:t>
            </a:r>
            <a:r>
              <a:rPr lang="nl-NL" sz="2100" dirty="0"/>
              <a:t>  (vooraf aan de activiteit)</a:t>
            </a:r>
          </a:p>
          <a:p>
            <a:pPr marL="0" indent="0">
              <a:buNone/>
            </a:pPr>
            <a:r>
              <a:rPr lang="nl-NL" sz="2100" dirty="0"/>
              <a:t>Voorbereiding op talentactiviteit:</a:t>
            </a:r>
          </a:p>
          <a:p>
            <a:pPr>
              <a:buFontTx/>
              <a:buChar char="-"/>
            </a:pPr>
            <a:r>
              <a:rPr lang="nl-NL" sz="2100" dirty="0"/>
              <a:t>Wat is je leerdoel? Wat wil je bereiken/leren?</a:t>
            </a:r>
          </a:p>
          <a:p>
            <a:pPr>
              <a:buFontTx/>
              <a:buChar char="-"/>
            </a:pPr>
            <a:r>
              <a:rPr lang="nl-NL" sz="2100" dirty="0"/>
              <a:t>Hoe past dit leerdoel bij jouw ontwikkeling? Motivatie keuze?</a:t>
            </a:r>
          </a:p>
          <a:p>
            <a:pPr>
              <a:buFontTx/>
              <a:buChar char="-"/>
            </a:pPr>
            <a:r>
              <a:rPr lang="nl-NL" sz="2100" dirty="0"/>
              <a:t>Hoe ga je het aanpakken? Plannen en organiseren (wie, wat, hoe).</a:t>
            </a:r>
          </a:p>
          <a:p>
            <a:pPr>
              <a:buFontTx/>
              <a:buChar char="-"/>
            </a:pPr>
            <a:r>
              <a:rPr lang="nl-NL" sz="2100" dirty="0"/>
              <a:t>Hoeveel tijd verwacht je nodig te hebben?</a:t>
            </a:r>
          </a:p>
          <a:p>
            <a:pPr marL="0" indent="0">
              <a:buNone/>
            </a:pPr>
            <a:endParaRPr lang="nl-NL" sz="2100" dirty="0"/>
          </a:p>
          <a:p>
            <a:r>
              <a:rPr lang="nl-NL" sz="2100" u="sng" dirty="0"/>
              <a:t>Talentportfolio</a:t>
            </a:r>
            <a:r>
              <a:rPr lang="nl-NL" sz="2100" dirty="0"/>
              <a:t>  (feedback, achteraf)</a:t>
            </a:r>
          </a:p>
          <a:p>
            <a:pPr>
              <a:buFontTx/>
              <a:buChar char="-"/>
            </a:pPr>
            <a:r>
              <a:rPr lang="nl-NL" sz="2100" dirty="0"/>
              <a:t>Laten zien wat je activiteit inhoudt (foto’s, film)</a:t>
            </a:r>
          </a:p>
          <a:p>
            <a:pPr>
              <a:buFontTx/>
              <a:buChar char="-"/>
            </a:pPr>
            <a:r>
              <a:rPr lang="nl-NL" sz="2100" dirty="0"/>
              <a:t>Beschrijving wat je activiteit inhoudt</a:t>
            </a:r>
          </a:p>
          <a:p>
            <a:pPr>
              <a:buFontTx/>
              <a:buChar char="-"/>
            </a:pPr>
            <a:r>
              <a:rPr lang="nl-NL" sz="2100" dirty="0"/>
              <a:t>Wat is de opbrengst (gekeken naar je leerdoel en de activiteit), eigen mening</a:t>
            </a:r>
          </a:p>
          <a:p>
            <a:pPr>
              <a:buFontTx/>
              <a:buChar char="-"/>
            </a:pPr>
            <a:r>
              <a:rPr lang="nl-NL" sz="2100" dirty="0"/>
              <a:t>Kun je er iets mee naar de toekomst</a:t>
            </a:r>
          </a:p>
        </p:txBody>
      </p:sp>
    </p:spTree>
    <p:extLst>
      <p:ext uri="{BB962C8B-B14F-4D97-AF65-F5344CB8AC3E}">
        <p14:creationId xmlns:p14="http://schemas.microsoft.com/office/powerpoint/2010/main" val="78893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848D8B3-BD9C-4444-8C8E-52BD35FFFB4E}"/>
              </a:ext>
            </a:extLst>
          </p:cNvPr>
          <p:cNvSpPr>
            <a:spLocks noGrp="1"/>
          </p:cNvSpPr>
          <p:nvPr>
            <p:ph type="title"/>
          </p:nvPr>
        </p:nvSpPr>
        <p:spPr>
          <a:xfrm>
            <a:off x="410970" y="963507"/>
            <a:ext cx="3921592" cy="4930986"/>
          </a:xfrm>
        </p:spPr>
        <p:txBody>
          <a:bodyPr>
            <a:normAutofit/>
          </a:bodyPr>
          <a:lstStyle/>
          <a:p>
            <a:pPr algn="r"/>
            <a:r>
              <a:rPr lang="nl-NL" sz="4000" b="1" dirty="0">
                <a:solidFill>
                  <a:schemeClr val="accent1"/>
                </a:solidFill>
              </a:rPr>
              <a:t>Suggesties talentontwikkeling  </a:t>
            </a:r>
            <a:br>
              <a:rPr lang="nl-NL" sz="3400" dirty="0">
                <a:solidFill>
                  <a:schemeClr val="accent1"/>
                </a:solidFill>
              </a:rPr>
            </a:br>
            <a:endParaRPr lang="nl-NL" sz="3400" dirty="0">
              <a:solidFill>
                <a:schemeClr val="accent1"/>
              </a:solidFill>
            </a:endParaRPr>
          </a:p>
        </p:txBody>
      </p:sp>
      <p:cxnSp>
        <p:nvCxnSpPr>
          <p:cNvPr id="18" name="Straight Connector 17">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5B3754D-E8CC-4F6E-87B1-FBA178708944}"/>
              </a:ext>
            </a:extLst>
          </p:cNvPr>
          <p:cNvSpPr>
            <a:spLocks noGrp="1"/>
          </p:cNvSpPr>
          <p:nvPr>
            <p:ph sz="half" idx="1"/>
          </p:nvPr>
        </p:nvSpPr>
        <p:spPr>
          <a:xfrm>
            <a:off x="4863025" y="1253448"/>
            <a:ext cx="3116759" cy="4520629"/>
          </a:xfrm>
        </p:spPr>
        <p:txBody>
          <a:bodyPr anchor="b">
            <a:normAutofit fontScale="70000" lnSpcReduction="20000"/>
          </a:bodyPr>
          <a:lstStyle/>
          <a:p>
            <a:pPr marL="0" indent="0">
              <a:buNone/>
            </a:pPr>
            <a:r>
              <a:rPr lang="nl-NL" sz="3300" i="1" dirty="0"/>
              <a:t>1. Excursie</a:t>
            </a:r>
            <a:endParaRPr lang="nl-NL" sz="3300" dirty="0"/>
          </a:p>
          <a:p>
            <a:pPr marL="0" indent="0">
              <a:buNone/>
            </a:pPr>
            <a:r>
              <a:rPr lang="nl-NL" sz="3300" i="1" dirty="0"/>
              <a:t>2. Workshop</a:t>
            </a:r>
            <a:endParaRPr lang="nl-NL" sz="3300" dirty="0"/>
          </a:p>
          <a:p>
            <a:pPr marL="0" indent="0">
              <a:buNone/>
            </a:pPr>
            <a:r>
              <a:rPr lang="nl-NL" sz="3300" i="1" dirty="0"/>
              <a:t>3. Groepsspel/activiteit</a:t>
            </a:r>
            <a:endParaRPr lang="nl-NL" sz="3300" dirty="0"/>
          </a:p>
          <a:p>
            <a:pPr marL="0" indent="0">
              <a:buNone/>
            </a:pPr>
            <a:r>
              <a:rPr lang="nl-NL" sz="3300" i="1" dirty="0"/>
              <a:t>4. Gastspreker</a:t>
            </a:r>
            <a:endParaRPr lang="nl-NL" sz="3300" dirty="0"/>
          </a:p>
          <a:p>
            <a:pPr marL="0" indent="0">
              <a:buNone/>
            </a:pPr>
            <a:r>
              <a:rPr lang="nl-NL" sz="3300" i="1" dirty="0"/>
              <a:t>5. Job-</a:t>
            </a:r>
            <a:r>
              <a:rPr lang="nl-NL" sz="3300" i="1" dirty="0" err="1"/>
              <a:t>shadow</a:t>
            </a:r>
            <a:endParaRPr lang="nl-NL" sz="3300" dirty="0"/>
          </a:p>
          <a:p>
            <a:pPr marL="0" indent="0">
              <a:buNone/>
            </a:pPr>
            <a:r>
              <a:rPr lang="nl-NL" sz="3300" i="1" dirty="0"/>
              <a:t>6. Vrijwilligersactiviteit</a:t>
            </a:r>
            <a:endParaRPr lang="nl-NL" sz="3300" dirty="0"/>
          </a:p>
          <a:p>
            <a:pPr marL="0" indent="0">
              <a:buNone/>
            </a:pPr>
            <a:r>
              <a:rPr lang="nl-NL" sz="3300" i="1" dirty="0"/>
              <a:t>7. BPV-selectie</a:t>
            </a:r>
            <a:endParaRPr lang="nl-NL" sz="3300" dirty="0"/>
          </a:p>
          <a:p>
            <a:pPr marL="0" indent="0">
              <a:buNone/>
            </a:pPr>
            <a:r>
              <a:rPr lang="nl-NL" sz="3300" i="1" dirty="0"/>
              <a:t>8. Bedrijfsbezoeken</a:t>
            </a:r>
            <a:endParaRPr lang="nl-NL" sz="3300" dirty="0"/>
          </a:p>
          <a:p>
            <a:pPr marL="0" indent="0">
              <a:buNone/>
            </a:pPr>
            <a:r>
              <a:rPr lang="nl-NL" sz="3300" i="1" dirty="0"/>
              <a:t>9. Peer-feedback</a:t>
            </a:r>
            <a:endParaRPr lang="nl-NL" sz="3300" dirty="0"/>
          </a:p>
          <a:p>
            <a:pPr marL="0" indent="0">
              <a:buNone/>
            </a:pPr>
            <a:r>
              <a:rPr lang="nl-NL" sz="3300" i="1" dirty="0"/>
              <a:t>10. 360 graden feedback</a:t>
            </a:r>
          </a:p>
          <a:p>
            <a:pPr marL="0" indent="0">
              <a:buNone/>
            </a:pPr>
            <a:endParaRPr lang="nl-NL" sz="3600" dirty="0"/>
          </a:p>
          <a:p>
            <a:endParaRPr lang="nl-NL" sz="500" dirty="0"/>
          </a:p>
        </p:txBody>
      </p:sp>
      <p:sp>
        <p:nvSpPr>
          <p:cNvPr id="4" name="Tijdelijke aanduiding voor inhoud 3">
            <a:extLst>
              <a:ext uri="{FF2B5EF4-FFF2-40B4-BE49-F238E27FC236}">
                <a16:creationId xmlns:a16="http://schemas.microsoft.com/office/drawing/2014/main" id="{F0A2B26F-EEC7-4633-A229-32532D50A9AE}"/>
              </a:ext>
            </a:extLst>
          </p:cNvPr>
          <p:cNvSpPr>
            <a:spLocks noGrp="1"/>
          </p:cNvSpPr>
          <p:nvPr>
            <p:ph sz="half" idx="2"/>
          </p:nvPr>
        </p:nvSpPr>
        <p:spPr>
          <a:xfrm>
            <a:off x="8276103" y="1472802"/>
            <a:ext cx="3698697" cy="4794435"/>
          </a:xfrm>
        </p:spPr>
        <p:txBody>
          <a:bodyPr>
            <a:normAutofit fontScale="70000" lnSpcReduction="20000"/>
          </a:bodyPr>
          <a:lstStyle/>
          <a:p>
            <a:pPr marL="0" indent="0">
              <a:buNone/>
            </a:pPr>
            <a:r>
              <a:rPr lang="nl-NL" sz="3300" i="1" dirty="0"/>
              <a:t>11. Bedrijfspresentatie</a:t>
            </a:r>
            <a:endParaRPr lang="nl-NL" sz="3300" dirty="0"/>
          </a:p>
          <a:p>
            <a:pPr marL="0" indent="0">
              <a:buNone/>
            </a:pPr>
            <a:r>
              <a:rPr lang="nl-NL" sz="3300" i="1" dirty="0"/>
              <a:t>12. Bloemsierkunstenaars in de top</a:t>
            </a:r>
            <a:endParaRPr lang="nl-NL" sz="3300" dirty="0"/>
          </a:p>
          <a:p>
            <a:pPr marL="0" indent="0">
              <a:buNone/>
            </a:pPr>
            <a:r>
              <a:rPr lang="nl-NL" sz="3300" i="1" dirty="0"/>
              <a:t>13. Interview met collega</a:t>
            </a:r>
            <a:endParaRPr lang="nl-NL" sz="3300" dirty="0"/>
          </a:p>
          <a:p>
            <a:pPr marL="0" indent="0">
              <a:buNone/>
            </a:pPr>
            <a:r>
              <a:rPr lang="nl-NL" sz="3300" i="1" dirty="0"/>
              <a:t>14. Bedrijfstak</a:t>
            </a:r>
            <a:endParaRPr lang="nl-NL" sz="3300" dirty="0"/>
          </a:p>
          <a:p>
            <a:pPr marL="0" indent="0">
              <a:buNone/>
            </a:pPr>
            <a:r>
              <a:rPr lang="nl-NL" sz="3300" i="1" dirty="0"/>
              <a:t>15. Beurs/evenement</a:t>
            </a:r>
            <a:endParaRPr lang="nl-NL" sz="3300" dirty="0"/>
          </a:p>
          <a:p>
            <a:pPr marL="0" indent="0">
              <a:buNone/>
            </a:pPr>
            <a:r>
              <a:rPr lang="nl-NL" sz="3300" i="1" dirty="0"/>
              <a:t>16. Reportage</a:t>
            </a:r>
            <a:endParaRPr lang="nl-NL" sz="3300" dirty="0"/>
          </a:p>
          <a:p>
            <a:pPr marL="0" indent="0">
              <a:buNone/>
            </a:pPr>
            <a:r>
              <a:rPr lang="nl-NL" sz="3300" i="1" dirty="0"/>
              <a:t>17. Doorstudeer-opties</a:t>
            </a:r>
            <a:endParaRPr lang="nl-NL" sz="3300" dirty="0"/>
          </a:p>
          <a:p>
            <a:pPr marL="0" indent="0">
              <a:buNone/>
            </a:pPr>
            <a:r>
              <a:rPr lang="nl-NL" sz="3300" i="1" dirty="0"/>
              <a:t>18. Artikelpresentatie</a:t>
            </a:r>
            <a:endParaRPr lang="nl-NL" sz="3300" dirty="0"/>
          </a:p>
          <a:p>
            <a:pPr marL="0" indent="0">
              <a:buNone/>
            </a:pPr>
            <a:r>
              <a:rPr lang="nl-NL" sz="3300" i="1" dirty="0"/>
              <a:t>19. CAO &amp; beloning</a:t>
            </a:r>
            <a:endParaRPr lang="nl-NL" sz="3300" dirty="0"/>
          </a:p>
          <a:p>
            <a:pPr marL="0" indent="0">
              <a:buNone/>
            </a:pPr>
            <a:r>
              <a:rPr lang="nl-NL" sz="3300" i="1" dirty="0"/>
              <a:t>20. Masterclass volgen/tonen</a:t>
            </a:r>
            <a:endParaRPr lang="nl-NL" sz="3300" dirty="0"/>
          </a:p>
          <a:p>
            <a:pPr marL="0" indent="0">
              <a:buNone/>
            </a:pPr>
            <a:r>
              <a:rPr lang="nl-NL" sz="3300" i="1" dirty="0"/>
              <a:t>21. Vrije keuze</a:t>
            </a:r>
            <a:endParaRPr lang="nl-NL" sz="3300" dirty="0"/>
          </a:p>
        </p:txBody>
      </p:sp>
    </p:spTree>
    <p:extLst>
      <p:ext uri="{BB962C8B-B14F-4D97-AF65-F5344CB8AC3E}">
        <p14:creationId xmlns:p14="http://schemas.microsoft.com/office/powerpoint/2010/main" val="260769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025CB-060A-4C8D-857D-0AB09F5379CF}"/>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5500" b="1" dirty="0"/>
              <a:t>3.  IBM Portfolio</a:t>
            </a: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Tijdelijke aanduiding voor inhoud 5">
            <a:extLst>
              <a:ext uri="{FF2B5EF4-FFF2-40B4-BE49-F238E27FC236}">
                <a16:creationId xmlns:a16="http://schemas.microsoft.com/office/drawing/2014/main" id="{074E04EA-A479-49E1-9530-39945209A9FC}"/>
              </a:ext>
            </a:extLst>
          </p:cNvPr>
          <p:cNvPicPr>
            <a:picLocks noGrp="1" noChangeAspect="1"/>
          </p:cNvPicPr>
          <p:nvPr>
            <p:ph sz="half" idx="1"/>
          </p:nvPr>
        </p:nvPicPr>
        <p:blipFill rotWithShape="1">
          <a:blip r:embed="rId2"/>
          <a:srcRect l="555" r="-1" b="-1"/>
          <a:stretch/>
        </p:blipFill>
        <p:spPr>
          <a:xfrm>
            <a:off x="482888" y="410969"/>
            <a:ext cx="4532029" cy="385280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ijdelijke aanduiding voor inhoud 3">
            <a:extLst>
              <a:ext uri="{FF2B5EF4-FFF2-40B4-BE49-F238E27FC236}">
                <a16:creationId xmlns:a16="http://schemas.microsoft.com/office/drawing/2014/main" id="{DACDC02C-3190-41AB-B923-94171803C45F}"/>
              </a:ext>
            </a:extLst>
          </p:cNvPr>
          <p:cNvSpPr>
            <a:spLocks noGrp="1"/>
          </p:cNvSpPr>
          <p:nvPr>
            <p:ph sz="half" idx="2"/>
          </p:nvPr>
        </p:nvSpPr>
        <p:spPr>
          <a:xfrm>
            <a:off x="6289158" y="3008483"/>
            <a:ext cx="5259714" cy="1830645"/>
          </a:xfrm>
        </p:spPr>
        <p:txBody>
          <a:bodyPr vert="horz" lIns="91440" tIns="45720" rIns="91440" bIns="45720" rtlCol="0" anchor="t">
            <a:normAutofit/>
          </a:bodyPr>
          <a:lstStyle/>
          <a:p>
            <a:pPr marL="514350" indent="-514350">
              <a:buAutoNum type="arabicPeriod"/>
            </a:pPr>
            <a:r>
              <a:rPr lang="en-US" sz="3000" dirty="0" err="1"/>
              <a:t>Ontwikkelboom</a:t>
            </a:r>
            <a:endParaRPr lang="en-US" sz="3000" dirty="0"/>
          </a:p>
          <a:p>
            <a:pPr marL="514350" indent="-514350">
              <a:buAutoNum type="arabicPeriod"/>
            </a:pPr>
            <a:r>
              <a:rPr lang="en-US" sz="3000" dirty="0"/>
              <a:t>TOP-</a:t>
            </a:r>
            <a:r>
              <a:rPr lang="en-US" sz="3000" dirty="0" err="1"/>
              <a:t>stukken</a:t>
            </a:r>
            <a:endParaRPr lang="en-US" sz="3000" dirty="0"/>
          </a:p>
        </p:txBody>
      </p:sp>
    </p:spTree>
    <p:extLst>
      <p:ext uri="{BB962C8B-B14F-4D97-AF65-F5344CB8AC3E}">
        <p14:creationId xmlns:p14="http://schemas.microsoft.com/office/powerpoint/2010/main" val="9047919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oom, buiten, grond, plant&#10;&#10;Automatisch gegenereerde beschrijving">
            <a:extLst>
              <a:ext uri="{FF2B5EF4-FFF2-40B4-BE49-F238E27FC236}">
                <a16:creationId xmlns:a16="http://schemas.microsoft.com/office/drawing/2014/main" id="{E3930FC6-EF4E-4C90-BF65-6E0EAA5F04A6}"/>
              </a:ext>
            </a:extLst>
          </p:cNvPr>
          <p:cNvPicPr>
            <a:picLocks noChangeAspect="1"/>
          </p:cNvPicPr>
          <p:nvPr/>
        </p:nvPicPr>
        <p:blipFill rotWithShape="1">
          <a:blip r:embed="rId2"/>
          <a:srcRect t="12953" r="1" b="1"/>
          <a:stretch/>
        </p:blipFill>
        <p:spPr>
          <a:xfrm>
            <a:off x="2562726" y="1"/>
            <a:ext cx="9629274" cy="6857999"/>
          </a:xfrm>
          <a:prstGeom prst="rect">
            <a:avLst/>
          </a:prstGeom>
        </p:spPr>
      </p:pic>
      <p:sp>
        <p:nvSpPr>
          <p:cNvPr id="35" name="Freeform: Shape 2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2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F2739BC-BC9D-4BAF-AD7F-E4F1A3BD56A3}"/>
              </a:ext>
            </a:extLst>
          </p:cNvPr>
          <p:cNvSpPr>
            <a:spLocks noGrp="1"/>
          </p:cNvSpPr>
          <p:nvPr>
            <p:ph type="ctrTitle"/>
          </p:nvPr>
        </p:nvSpPr>
        <p:spPr>
          <a:xfrm>
            <a:off x="520232" y="794069"/>
            <a:ext cx="5433549" cy="911441"/>
          </a:xfrm>
        </p:spPr>
        <p:txBody>
          <a:bodyPr anchor="b">
            <a:normAutofit/>
          </a:bodyPr>
          <a:lstStyle/>
          <a:p>
            <a:pPr algn="l"/>
            <a:r>
              <a:rPr lang="nl-NL" sz="4600" dirty="0"/>
              <a:t>3.1 Ontwikkelboom</a:t>
            </a:r>
          </a:p>
        </p:txBody>
      </p:sp>
      <p:sp>
        <p:nvSpPr>
          <p:cNvPr id="3" name="Ondertitel 2">
            <a:extLst>
              <a:ext uri="{FF2B5EF4-FFF2-40B4-BE49-F238E27FC236}">
                <a16:creationId xmlns:a16="http://schemas.microsoft.com/office/drawing/2014/main" id="{462DE2DE-8955-471F-8758-B38FD7DEAD67}"/>
              </a:ext>
            </a:extLst>
          </p:cNvPr>
          <p:cNvSpPr>
            <a:spLocks noGrp="1"/>
          </p:cNvSpPr>
          <p:nvPr>
            <p:ph type="subTitle" idx="1"/>
          </p:nvPr>
        </p:nvSpPr>
        <p:spPr>
          <a:xfrm>
            <a:off x="177948" y="2619910"/>
            <a:ext cx="3972811" cy="4161034"/>
          </a:xfrm>
        </p:spPr>
        <p:txBody>
          <a:bodyPr anchor="t">
            <a:normAutofit/>
          </a:bodyPr>
          <a:lstStyle/>
          <a:p>
            <a:pPr algn="l"/>
            <a:r>
              <a:rPr lang="nl-NL" dirty="0"/>
              <a:t>3.1.1 Bekijk je sector</a:t>
            </a:r>
          </a:p>
          <a:p>
            <a:pPr algn="l"/>
            <a:r>
              <a:rPr lang="nl-NL" dirty="0"/>
              <a:t>3.1.2 Voorbeeld / held</a:t>
            </a:r>
          </a:p>
          <a:p>
            <a:pPr algn="l"/>
            <a:r>
              <a:rPr lang="nl-NL" dirty="0"/>
              <a:t>3.1.3 Wat vindt een ander</a:t>
            </a:r>
          </a:p>
          <a:p>
            <a:pPr algn="l"/>
            <a:r>
              <a:rPr lang="nl-NL" dirty="0"/>
              <a:t>3.1.4 Na deze studie</a:t>
            </a:r>
          </a:p>
          <a:p>
            <a:pPr algn="l"/>
            <a:r>
              <a:rPr lang="nl-NL" dirty="0"/>
              <a:t>3.1.5 Curriculum Vitae</a:t>
            </a:r>
          </a:p>
          <a:p>
            <a:pPr algn="l"/>
            <a:r>
              <a:rPr lang="nl-NL" dirty="0"/>
              <a:t>3.1.6 Reflectie beroepsproeve</a:t>
            </a:r>
          </a:p>
          <a:p>
            <a:pPr algn="l"/>
            <a:r>
              <a:rPr lang="nl-NL" dirty="0"/>
              <a:t>         (</a:t>
            </a:r>
            <a:r>
              <a:rPr lang="nl-NL" dirty="0" err="1"/>
              <a:t>PvB</a:t>
            </a:r>
            <a:r>
              <a:rPr lang="nl-NL" dirty="0"/>
              <a:t>)</a:t>
            </a:r>
          </a:p>
        </p:txBody>
      </p:sp>
    </p:spTree>
    <p:extLst>
      <p:ext uri="{BB962C8B-B14F-4D97-AF65-F5344CB8AC3E}">
        <p14:creationId xmlns:p14="http://schemas.microsoft.com/office/powerpoint/2010/main" val="254808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CE7347C-DA67-4A91-A558-6918D6691E3F}"/>
              </a:ext>
            </a:extLst>
          </p:cNvPr>
          <p:cNvSpPr>
            <a:spLocks noGrp="1"/>
          </p:cNvSpPr>
          <p:nvPr>
            <p:ph type="ctrTitle"/>
          </p:nvPr>
        </p:nvSpPr>
        <p:spPr>
          <a:xfrm>
            <a:off x="126370" y="2156383"/>
            <a:ext cx="5072351" cy="2760098"/>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3.1.1 </a:t>
            </a:r>
            <a:r>
              <a:rPr lang="en-US" sz="4400" kern="1200" dirty="0" err="1">
                <a:solidFill>
                  <a:srgbClr val="FFFFFF"/>
                </a:solidFill>
                <a:latin typeface="+mj-lt"/>
                <a:ea typeface="+mj-ea"/>
                <a:cs typeface="+mj-cs"/>
              </a:rPr>
              <a:t>Bekijk</a:t>
            </a:r>
            <a:r>
              <a:rPr lang="en-US" sz="4400" kern="1200" dirty="0">
                <a:solidFill>
                  <a:srgbClr val="FFFFFF"/>
                </a:solidFill>
                <a:latin typeface="+mj-lt"/>
                <a:ea typeface="+mj-ea"/>
                <a:cs typeface="+mj-cs"/>
              </a:rPr>
              <a:t> je sector</a:t>
            </a:r>
          </a:p>
        </p:txBody>
      </p:sp>
      <p:sp>
        <p:nvSpPr>
          <p:cNvPr id="3" name="Ondertitel 2">
            <a:extLst>
              <a:ext uri="{FF2B5EF4-FFF2-40B4-BE49-F238E27FC236}">
                <a16:creationId xmlns:a16="http://schemas.microsoft.com/office/drawing/2014/main" id="{233478A6-19CA-4B9A-92CE-CDA530B10273}"/>
              </a:ext>
            </a:extLst>
          </p:cNvPr>
          <p:cNvSpPr>
            <a:spLocks noGrp="1"/>
          </p:cNvSpPr>
          <p:nvPr>
            <p:ph type="subTitle" idx="1"/>
          </p:nvPr>
        </p:nvSpPr>
        <p:spPr>
          <a:xfrm>
            <a:off x="5712431" y="801866"/>
            <a:ext cx="5712432" cy="5230634"/>
          </a:xfrm>
        </p:spPr>
        <p:txBody>
          <a:bodyPr vert="horz" lIns="91440" tIns="45720" rIns="91440" bIns="45720" rtlCol="0" anchor="ctr">
            <a:normAutofit/>
          </a:bodyPr>
          <a:lstStyle/>
          <a:p>
            <a:pPr indent="-228600" algn="l">
              <a:buFont typeface="Arial" panose="020B0604020202020204" pitchFamily="34" charset="0"/>
              <a:buChar char="•"/>
            </a:pPr>
            <a:r>
              <a:rPr lang="en-US" sz="2600" dirty="0">
                <a:solidFill>
                  <a:srgbClr val="000000"/>
                </a:solidFill>
              </a:rPr>
              <a:t>In </a:t>
            </a:r>
            <a:r>
              <a:rPr lang="en-US" sz="2600" dirty="0" err="1">
                <a:solidFill>
                  <a:srgbClr val="000000"/>
                </a:solidFill>
              </a:rPr>
              <a:t>dit</a:t>
            </a:r>
            <a:r>
              <a:rPr lang="en-US" sz="2600" dirty="0">
                <a:solidFill>
                  <a:srgbClr val="000000"/>
                </a:solidFill>
              </a:rPr>
              <a:t> </a:t>
            </a:r>
            <a:r>
              <a:rPr lang="en-US" sz="2600" dirty="0" err="1">
                <a:solidFill>
                  <a:srgbClr val="000000"/>
                </a:solidFill>
              </a:rPr>
              <a:t>laatste</a:t>
            </a:r>
            <a:r>
              <a:rPr lang="en-US" sz="2600" dirty="0">
                <a:solidFill>
                  <a:srgbClr val="000000"/>
                </a:solidFill>
              </a:rPr>
              <a:t> </a:t>
            </a:r>
            <a:r>
              <a:rPr lang="en-US" sz="2600" dirty="0" err="1">
                <a:solidFill>
                  <a:srgbClr val="000000"/>
                </a:solidFill>
              </a:rPr>
              <a:t>jaar</a:t>
            </a:r>
            <a:r>
              <a:rPr lang="en-US" sz="2600" dirty="0">
                <a:solidFill>
                  <a:srgbClr val="000000"/>
                </a:solidFill>
              </a:rPr>
              <a:t> van </a:t>
            </a:r>
            <a:r>
              <a:rPr lang="en-US" sz="2600" dirty="0" err="1">
                <a:solidFill>
                  <a:srgbClr val="000000"/>
                </a:solidFill>
              </a:rPr>
              <a:t>jouw</a:t>
            </a:r>
            <a:r>
              <a:rPr lang="en-US" sz="2600" dirty="0">
                <a:solidFill>
                  <a:srgbClr val="000000"/>
                </a:solidFill>
              </a:rPr>
              <a:t> </a:t>
            </a:r>
            <a:r>
              <a:rPr lang="en-US" sz="2600" dirty="0" err="1">
                <a:solidFill>
                  <a:srgbClr val="000000"/>
                </a:solidFill>
              </a:rPr>
              <a:t>opleiding</a:t>
            </a:r>
            <a:r>
              <a:rPr lang="en-US" sz="2600" dirty="0">
                <a:solidFill>
                  <a:srgbClr val="000000"/>
                </a:solidFill>
              </a:rPr>
              <a:t> </a:t>
            </a:r>
          </a:p>
          <a:p>
            <a:pPr algn="l"/>
            <a:r>
              <a:rPr lang="en-US" sz="2600" dirty="0">
                <a:solidFill>
                  <a:srgbClr val="000000"/>
                </a:solidFill>
              </a:rPr>
              <a:t>   </a:t>
            </a:r>
            <a:r>
              <a:rPr lang="en-US" sz="2600" dirty="0" err="1">
                <a:solidFill>
                  <a:srgbClr val="000000"/>
                </a:solidFill>
              </a:rPr>
              <a:t>ga</a:t>
            </a:r>
            <a:r>
              <a:rPr lang="en-US" sz="2600" dirty="0">
                <a:solidFill>
                  <a:srgbClr val="000000"/>
                </a:solidFill>
              </a:rPr>
              <a:t> je 3 </a:t>
            </a:r>
            <a:r>
              <a:rPr lang="en-US" sz="2600" dirty="0" err="1">
                <a:solidFill>
                  <a:srgbClr val="000000"/>
                </a:solidFill>
              </a:rPr>
              <a:t>bedrijven</a:t>
            </a:r>
            <a:r>
              <a:rPr lang="en-US" sz="2600" dirty="0">
                <a:solidFill>
                  <a:srgbClr val="000000"/>
                </a:solidFill>
              </a:rPr>
              <a:t> </a:t>
            </a:r>
            <a:r>
              <a:rPr lang="en-US" sz="2600" dirty="0" err="1">
                <a:solidFill>
                  <a:srgbClr val="000000"/>
                </a:solidFill>
              </a:rPr>
              <a:t>bekijken</a:t>
            </a:r>
            <a:r>
              <a:rPr lang="en-US" sz="2600" dirty="0">
                <a:solidFill>
                  <a:srgbClr val="000000"/>
                </a:solidFill>
              </a:rPr>
              <a:t> die </a:t>
            </a:r>
            <a:r>
              <a:rPr lang="en-US" sz="2600" dirty="0" err="1">
                <a:solidFill>
                  <a:srgbClr val="000000"/>
                </a:solidFill>
              </a:rPr>
              <a:t>jij</a:t>
            </a:r>
            <a:endParaRPr lang="en-US" sz="2600" dirty="0">
              <a:solidFill>
                <a:srgbClr val="000000"/>
              </a:solidFill>
            </a:endParaRPr>
          </a:p>
          <a:p>
            <a:pPr algn="l"/>
            <a:r>
              <a:rPr lang="en-US" sz="2600" dirty="0">
                <a:solidFill>
                  <a:srgbClr val="000000"/>
                </a:solidFill>
              </a:rPr>
              <a:t>   </a:t>
            </a:r>
            <a:r>
              <a:rPr lang="en-US" sz="2600" dirty="0" err="1">
                <a:solidFill>
                  <a:srgbClr val="000000"/>
                </a:solidFill>
              </a:rPr>
              <a:t>interessant</a:t>
            </a:r>
            <a:r>
              <a:rPr lang="en-US" sz="2600" dirty="0">
                <a:solidFill>
                  <a:srgbClr val="000000"/>
                </a:solidFill>
              </a:rPr>
              <a:t> </a:t>
            </a:r>
            <a:r>
              <a:rPr lang="en-US" sz="2600" dirty="0" err="1">
                <a:solidFill>
                  <a:srgbClr val="000000"/>
                </a:solidFill>
              </a:rPr>
              <a:t>vindt</a:t>
            </a:r>
            <a:r>
              <a:rPr lang="en-US" sz="2600" dirty="0">
                <a:solidFill>
                  <a:srgbClr val="000000"/>
                </a:solidFill>
              </a:rPr>
              <a:t>.</a:t>
            </a:r>
          </a:p>
          <a:p>
            <a:pPr algn="l"/>
            <a:endParaRPr lang="en-US" sz="2600" dirty="0">
              <a:solidFill>
                <a:srgbClr val="000000"/>
              </a:solidFill>
            </a:endParaRPr>
          </a:p>
          <a:p>
            <a:pPr indent="-228600" algn="l">
              <a:buFont typeface="Arial" panose="020B0604020202020204" pitchFamily="34" charset="0"/>
              <a:buChar char="•"/>
            </a:pPr>
            <a:r>
              <a:rPr lang="en-US" sz="2600" dirty="0">
                <a:solidFill>
                  <a:srgbClr val="000000"/>
                </a:solidFill>
              </a:rPr>
              <a:t>Je </a:t>
            </a:r>
            <a:r>
              <a:rPr lang="en-US" sz="2600" dirty="0" err="1">
                <a:solidFill>
                  <a:srgbClr val="000000"/>
                </a:solidFill>
              </a:rPr>
              <a:t>bepaalt</a:t>
            </a:r>
            <a:r>
              <a:rPr lang="en-US" sz="2600" dirty="0">
                <a:solidFill>
                  <a:srgbClr val="000000"/>
                </a:solidFill>
              </a:rPr>
              <a:t> </a:t>
            </a:r>
            <a:r>
              <a:rPr lang="en-US" sz="2600" dirty="0" err="1">
                <a:solidFill>
                  <a:srgbClr val="000000"/>
                </a:solidFill>
              </a:rPr>
              <a:t>zelf</a:t>
            </a:r>
            <a:r>
              <a:rPr lang="en-US" sz="2600" dirty="0">
                <a:solidFill>
                  <a:srgbClr val="000000"/>
                </a:solidFill>
              </a:rPr>
              <a:t> </a:t>
            </a:r>
            <a:r>
              <a:rPr lang="en-US" sz="2600" dirty="0" err="1">
                <a:solidFill>
                  <a:srgbClr val="000000"/>
                </a:solidFill>
              </a:rPr>
              <a:t>welke</a:t>
            </a:r>
            <a:r>
              <a:rPr lang="en-US" sz="2600" dirty="0">
                <a:solidFill>
                  <a:srgbClr val="000000"/>
                </a:solidFill>
              </a:rPr>
              <a:t> </a:t>
            </a:r>
            <a:r>
              <a:rPr lang="en-US" sz="2600" dirty="0" err="1">
                <a:solidFill>
                  <a:srgbClr val="000000"/>
                </a:solidFill>
              </a:rPr>
              <a:t>bedrijven</a:t>
            </a:r>
            <a:r>
              <a:rPr lang="en-US" sz="2600" dirty="0">
                <a:solidFill>
                  <a:srgbClr val="000000"/>
                </a:solidFill>
              </a:rPr>
              <a:t> </a:t>
            </a:r>
            <a:r>
              <a:rPr lang="en-US" sz="2600" dirty="0" err="1">
                <a:solidFill>
                  <a:srgbClr val="000000"/>
                </a:solidFill>
              </a:rPr>
              <a:t>dit</a:t>
            </a:r>
            <a:r>
              <a:rPr lang="en-US" sz="2600" dirty="0">
                <a:solidFill>
                  <a:srgbClr val="000000"/>
                </a:solidFill>
              </a:rPr>
              <a:t> </a:t>
            </a:r>
            <a:r>
              <a:rPr lang="en-US" sz="2600" dirty="0" err="1">
                <a:solidFill>
                  <a:srgbClr val="000000"/>
                </a:solidFill>
              </a:rPr>
              <a:t>zijn</a:t>
            </a:r>
            <a:r>
              <a:rPr lang="en-US" sz="2600" dirty="0">
                <a:solidFill>
                  <a:srgbClr val="000000"/>
                </a:solidFill>
              </a:rPr>
              <a:t>.</a:t>
            </a:r>
          </a:p>
          <a:p>
            <a:pPr algn="l"/>
            <a:endParaRPr lang="en-US" dirty="0">
              <a:solidFill>
                <a:srgbClr val="000000"/>
              </a:solidFill>
            </a:endParaRPr>
          </a:p>
        </p:txBody>
      </p:sp>
    </p:spTree>
    <p:extLst>
      <p:ext uri="{BB962C8B-B14F-4D97-AF65-F5344CB8AC3E}">
        <p14:creationId xmlns:p14="http://schemas.microsoft.com/office/powerpoint/2010/main" val="37117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p:tmPct val="10000"/>
                                  </p:iterate>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700"/>
                                        <p:tgtEl>
                                          <p:spTgt spid="3">
                                            <p:txEl>
                                              <p:pRg st="4" end="4"/>
                                            </p:txEl>
                                          </p:spTgt>
                                        </p:tgtEl>
                                      </p:cBhvr>
                                    </p:animEffect>
                                  </p:childTnLst>
                                </p:cTn>
                              </p:par>
                              <p:par>
                                <p:cTn id="19" presetID="10" presetClass="entr" presetSubtype="0" fill="hold" grpId="0" nodeType="withEffect">
                                  <p:stCondLst>
                                    <p:cond delay="500"/>
                                  </p:stCondLst>
                                  <p:iterate>
                                    <p:tmPct val="1000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1610</Words>
  <Application>Microsoft Office PowerPoint</Application>
  <PresentationFormat>Breedbeeld</PresentationFormat>
  <Paragraphs>232</Paragraphs>
  <Slides>28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Calibri</vt:lpstr>
      <vt:lpstr>Calibri Light</vt:lpstr>
      <vt:lpstr>Courier New</vt:lpstr>
      <vt:lpstr>Symbol</vt:lpstr>
      <vt:lpstr>Wingdings</vt:lpstr>
      <vt:lpstr>Kantoorthema</vt:lpstr>
      <vt:lpstr>IBM   BG22     Je eigen voortgang zichtbaar maken</vt:lpstr>
      <vt:lpstr>IBM: integraal beoordelingsmoment  Onderdelen</vt:lpstr>
      <vt:lpstr>1. Bloem-portfolio &amp; logboek</vt:lpstr>
      <vt:lpstr>2.  Talentlogboek &amp; talentportfolio</vt:lpstr>
      <vt:lpstr>PowerPoint-presentatie</vt:lpstr>
      <vt:lpstr>Suggesties talentontwikkeling   </vt:lpstr>
      <vt:lpstr>3.  IBM Portfolio</vt:lpstr>
      <vt:lpstr>3.1 Ontwikkelboom</vt:lpstr>
      <vt:lpstr>3.1.1 Bekijk je sector</vt:lpstr>
      <vt:lpstr>PowerPoint-presentatie</vt:lpstr>
      <vt:lpstr>3.1.2 Voorbeeld/held</vt:lpstr>
      <vt:lpstr>3.1.3  Wat vindt een ander</vt:lpstr>
      <vt:lpstr>3.1.4 Na deze studie</vt:lpstr>
      <vt:lpstr>3.1.5 Curricuum Vitae           (levensloop)</vt:lpstr>
      <vt:lpstr>3.1.6 Reflectie PvB           (Beroepsproeve)</vt:lpstr>
      <vt:lpstr>3.2 Top-stukken</vt:lpstr>
      <vt:lpstr>Beschrijf je topstukken</vt:lpstr>
      <vt:lpstr>PowerPoint-presentatie</vt:lpstr>
      <vt:lpstr>Matrix van werkprocessen</vt:lpstr>
      <vt:lpstr>Werkprocessen:</vt:lpstr>
      <vt:lpstr>Kerntaken en werkprocessen:</vt:lpstr>
      <vt:lpstr>PowerPoint-presentatie</vt:lpstr>
      <vt:lpstr>PowerPoint-presentatie</vt:lpstr>
      <vt:lpstr>4. Het CGI   = Criterium Gericht Interview     Vraaggesprek met jou en een assessor.</vt:lpstr>
      <vt:lpstr>PowerPoint-presentatie</vt:lpstr>
      <vt:lpstr>Belangrijke punten rondom het CGI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3.3 Ontwikkelboom</dc:title>
  <dc:creator>Inge van Steen</dc:creator>
  <cp:lastModifiedBy>Jacintha Westerink</cp:lastModifiedBy>
  <cp:revision>8</cp:revision>
  <dcterms:created xsi:type="dcterms:W3CDTF">2021-03-09T09:07:32Z</dcterms:created>
  <dcterms:modified xsi:type="dcterms:W3CDTF">2021-10-03T15:49:19Z</dcterms:modified>
</cp:coreProperties>
</file>